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6"/>
  </p:sldMasterIdLst>
  <p:notesMasterIdLst>
    <p:notesMasterId r:id="rId11"/>
  </p:notesMasterIdLst>
  <p:handoutMasterIdLst>
    <p:handoutMasterId r:id="rId12"/>
  </p:handoutMasterIdLst>
  <p:sldIdLst>
    <p:sldId id="259" r:id="rId7"/>
    <p:sldId id="257" r:id="rId8"/>
    <p:sldId id="263" r:id="rId9"/>
    <p:sldId id="260" r:id="rId10"/>
  </p:sldIdLst>
  <p:sldSz cx="10691813" cy="7559675"/>
  <p:notesSz cx="9296400" cy="7010400"/>
  <p:custDataLst>
    <p:tags r:id="rId13"/>
  </p:custDataLst>
  <p:defaultText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DEBD16-08D7-47B6-89C5-8F194809DD4B}" v="8" dt="2022-08-18T07:24:39.51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21" autoAdjust="0"/>
    <p:restoredTop sz="94223" autoAdjust="0"/>
  </p:normalViewPr>
  <p:slideViewPr>
    <p:cSldViewPr snapToGrid="0" showGuides="1">
      <p:cViewPr varScale="1">
        <p:scale>
          <a:sx n="78" d="100"/>
          <a:sy n="78" d="100"/>
        </p:scale>
        <p:origin x="1541" y="67"/>
      </p:cViewPr>
      <p:guideLst/>
    </p:cSldViewPr>
  </p:slideViewPr>
  <p:outlineViewPr>
    <p:cViewPr>
      <p:scale>
        <a:sx n="33" d="100"/>
        <a:sy n="33" d="100"/>
      </p:scale>
      <p:origin x="0" y="-12876"/>
    </p:cViewPr>
  </p:outlineViewPr>
  <p:notesTextViewPr>
    <p:cViewPr>
      <p:scale>
        <a:sx n="1" d="1"/>
        <a:sy n="1" d="1"/>
      </p:scale>
      <p:origin x="0" y="0"/>
    </p:cViewPr>
  </p:notesTextViewPr>
  <p:sorterViewPr>
    <p:cViewPr>
      <p:scale>
        <a:sx n="68" d="100"/>
        <a:sy n="68" d="100"/>
      </p:scale>
      <p:origin x="0" y="-12240"/>
    </p:cViewPr>
  </p:sorterViewPr>
  <p:notesViewPr>
    <p:cSldViewPr snapToGrid="0" showGuides="1">
      <p:cViewPr varScale="1">
        <p:scale>
          <a:sx n="122" d="100"/>
          <a:sy n="122" d="100"/>
        </p:scale>
        <p:origin x="491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gs" Target="tags/tag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de-DE" dirty="0"/>
          </a:p>
        </p:txBody>
      </p:sp>
      <p:sp>
        <p:nvSpPr>
          <p:cNvPr id="3" name="Datumsplatzhalt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7F6C6B04-9E6D-40DE-8EA1-B9649BC90B14}" type="datetimeFigureOut">
              <a:rPr lang="de-DE" smtClean="0"/>
              <a:t>18.08.2022</a:t>
            </a:fld>
            <a:endParaRPr lang="de-DE"/>
          </a:p>
        </p:txBody>
      </p:sp>
      <p:sp>
        <p:nvSpPr>
          <p:cNvPr id="4" name="Fußzeilenplatzhalt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de-DE"/>
          </a:p>
        </p:txBody>
      </p:sp>
      <p:sp>
        <p:nvSpPr>
          <p:cNvPr id="5" name="Foliennummernplatzhalt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F5DF67D7-BA63-4A6B-994A-F20B402AACC7}" type="slidenum">
              <a:rPr lang="de-DE" smtClean="0"/>
              <a:t>‹Nr.›</a:t>
            </a:fld>
            <a:endParaRPr lang="de-DE"/>
          </a:p>
        </p:txBody>
      </p:sp>
    </p:spTree>
    <p:extLst>
      <p:ext uri="{BB962C8B-B14F-4D97-AF65-F5344CB8AC3E}">
        <p14:creationId xmlns:p14="http://schemas.microsoft.com/office/powerpoint/2010/main" val="191873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de-DE"/>
          </a:p>
        </p:txBody>
      </p:sp>
      <p:sp>
        <p:nvSpPr>
          <p:cNvPr id="3" name="Datumsplatzhalt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1B57C789-CA9F-4CC8-9066-2F2B603111B2}" type="datetimeFigureOut">
              <a:rPr lang="de-DE" smtClean="0"/>
              <a:t>18.08.2022</a:t>
            </a:fld>
            <a:endParaRPr lang="de-DE"/>
          </a:p>
        </p:txBody>
      </p:sp>
      <p:sp>
        <p:nvSpPr>
          <p:cNvPr id="4" name="Folienbildplatzhalter 3"/>
          <p:cNvSpPr>
            <a:spLocks noGrp="1" noRot="1" noChangeAspect="1"/>
          </p:cNvSpPr>
          <p:nvPr>
            <p:ph type="sldImg" idx="2"/>
          </p:nvPr>
        </p:nvSpPr>
        <p:spPr>
          <a:xfrm>
            <a:off x="2789238" y="525463"/>
            <a:ext cx="3717925" cy="2628900"/>
          </a:xfrm>
          <a:prstGeom prst="rect">
            <a:avLst/>
          </a:prstGeom>
          <a:noFill/>
          <a:ln w="12700">
            <a:solidFill>
              <a:prstClr val="black"/>
            </a:solidFill>
          </a:ln>
        </p:spPr>
        <p:txBody>
          <a:bodyPr vert="horz" lIns="93177" tIns="46589" rIns="93177" bIns="46589" rtlCol="0" anchor="ctr"/>
          <a:lstStyle/>
          <a:p>
            <a:endParaRPr lang="de-DE"/>
          </a:p>
        </p:txBody>
      </p:sp>
      <p:sp>
        <p:nvSpPr>
          <p:cNvPr id="5" name="Notizenplatzhalt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de-DE"/>
          </a:p>
        </p:txBody>
      </p:sp>
      <p:sp>
        <p:nvSpPr>
          <p:cNvPr id="7" name="Foliennummernplatzhalt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D7922080-6DDB-4DAF-821D-ECA13D29AB1F}" type="slidenum">
              <a:rPr lang="de-DE" smtClean="0"/>
              <a:t>‹Nr.›</a:t>
            </a:fld>
            <a:endParaRPr lang="de-DE"/>
          </a:p>
        </p:txBody>
      </p:sp>
    </p:spTree>
    <p:extLst>
      <p:ext uri="{BB962C8B-B14F-4D97-AF65-F5344CB8AC3E}">
        <p14:creationId xmlns:p14="http://schemas.microsoft.com/office/powerpoint/2010/main" val="2866724929"/>
      </p:ext>
    </p:extLst>
  </p:cSld>
  <p:clrMap bg1="lt1" tx1="dk1" bg2="lt2" tx2="dk2" accent1="accent1" accent2="accent2" accent3="accent3" accent4="accent4" accent5="accent5" accent6="accent6" hlink="hlink" folHlink="folHlink"/>
  <p:notesStyle>
    <a:lvl1pPr marL="228594" indent="-228594" algn="l" defTabSz="1219170" rtl="0" eaLnBrk="1" latinLnBrk="0" hangingPunct="1">
      <a:buFont typeface="Arial" panose="020B0604020202020204" pitchFamily="34" charset="0"/>
      <a:buChar char="•"/>
      <a:defRPr sz="1600" kern="1200">
        <a:solidFill>
          <a:schemeClr val="tx1"/>
        </a:solidFill>
        <a:latin typeface="+mn-lt"/>
        <a:ea typeface="+mn-ea"/>
        <a:cs typeface="+mn-cs"/>
      </a:defRPr>
    </a:lvl1pPr>
    <a:lvl2pPr marL="478355" indent="-228594" algn="l" defTabSz="1219170" rtl="0" eaLnBrk="1" latinLnBrk="0" hangingPunct="1">
      <a:buFont typeface="Arial" panose="020B0604020202020204" pitchFamily="34" charset="0"/>
      <a:buChar char="•"/>
      <a:defRPr sz="1600" kern="1200">
        <a:solidFill>
          <a:schemeClr val="tx1"/>
        </a:solidFill>
        <a:latin typeface="+mn-lt"/>
        <a:ea typeface="+mn-ea"/>
        <a:cs typeface="+mn-cs"/>
      </a:defRPr>
    </a:lvl2pPr>
    <a:lvl3pPr marL="719649" indent="-228594" algn="l" defTabSz="1219170" rtl="0" eaLnBrk="1" latinLnBrk="0" hangingPunct="1">
      <a:buFont typeface="Arial" panose="020B0604020202020204" pitchFamily="34" charset="0"/>
      <a:buChar char="•"/>
      <a:defRPr sz="1600" kern="1200">
        <a:solidFill>
          <a:schemeClr val="tx1"/>
        </a:solidFill>
        <a:latin typeface="+mn-lt"/>
        <a:ea typeface="+mn-ea"/>
        <a:cs typeface="+mn-cs"/>
      </a:defRPr>
    </a:lvl3pPr>
    <a:lvl4pPr marL="958827" indent="-228594" algn="l" defTabSz="1219170" rtl="0" eaLnBrk="1" latinLnBrk="0" hangingPunct="1">
      <a:buFont typeface="Arial" panose="020B0604020202020204" pitchFamily="34" charset="0"/>
      <a:buChar char="•"/>
      <a:defRPr sz="1600" kern="1200">
        <a:solidFill>
          <a:schemeClr val="tx1"/>
        </a:solidFill>
        <a:latin typeface="+mn-lt"/>
        <a:ea typeface="+mn-ea"/>
        <a:cs typeface="+mn-cs"/>
      </a:defRPr>
    </a:lvl4pPr>
    <a:lvl5pPr marL="1198003" indent="-228594" algn="l" defTabSz="1219170" rtl="0" eaLnBrk="1" latinLnBrk="0" hangingPunct="1">
      <a:buFont typeface="Arial" panose="020B0604020202020204" pitchFamily="34" charset="0"/>
      <a:buChar char="•"/>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xt and colored area 01">
    <p:spTree>
      <p:nvGrpSpPr>
        <p:cNvPr id="1" name=""/>
        <p:cNvGrpSpPr/>
        <p:nvPr/>
      </p:nvGrpSpPr>
      <p:grpSpPr>
        <a:xfrm>
          <a:off x="0" y="0"/>
          <a:ext cx="0" cy="0"/>
          <a:chOff x="0" y="0"/>
          <a:chExt cx="0" cy="0"/>
        </a:xfrm>
      </p:grpSpPr>
      <p:sp>
        <p:nvSpPr>
          <p:cNvPr id="7" name="Rechteck 7"/>
          <p:cNvSpPr/>
          <p:nvPr userDrawn="1"/>
        </p:nvSpPr>
        <p:spPr>
          <a:xfrm>
            <a:off x="7201252" y="1"/>
            <a:ext cx="3490562" cy="7559675"/>
          </a:xfrm>
          <a:custGeom>
            <a:avLst/>
            <a:gdLst>
              <a:gd name="connsiteX0" fmla="*/ 3629319 w 5724128"/>
              <a:gd name="connsiteY0" fmla="*/ 45244 h 5143500"/>
              <a:gd name="connsiteX1" fmla="*/ 5724128 w 5724128"/>
              <a:gd name="connsiteY1" fmla="*/ 0 h 5143500"/>
              <a:gd name="connsiteX2" fmla="*/ 5724128 w 5724128"/>
              <a:gd name="connsiteY2" fmla="*/ 5143500 h 5143500"/>
              <a:gd name="connsiteX3" fmla="*/ 0 w 5724128"/>
              <a:gd name="connsiteY3" fmla="*/ 5143500 h 5143500"/>
              <a:gd name="connsiteX4" fmla="*/ 3629319 w 5724128"/>
              <a:gd name="connsiteY4" fmla="*/ 45244 h 5143500"/>
              <a:gd name="connsiteX0" fmla="*/ 4342866 w 5724128"/>
              <a:gd name="connsiteY0" fmla="*/ 0 h 5143500"/>
              <a:gd name="connsiteX1" fmla="*/ 5724128 w 5724128"/>
              <a:gd name="connsiteY1" fmla="*/ 0 h 5143500"/>
              <a:gd name="connsiteX2" fmla="*/ 5724128 w 5724128"/>
              <a:gd name="connsiteY2" fmla="*/ 5143500 h 5143500"/>
              <a:gd name="connsiteX3" fmla="*/ 0 w 5724128"/>
              <a:gd name="connsiteY3" fmla="*/ 5143500 h 5143500"/>
              <a:gd name="connsiteX4" fmla="*/ 4342866 w 5724128"/>
              <a:gd name="connsiteY4" fmla="*/ 0 h 5143500"/>
              <a:gd name="connsiteX0" fmla="*/ 4342866 w 5724128"/>
              <a:gd name="connsiteY0" fmla="*/ 0 h 5143500"/>
              <a:gd name="connsiteX1" fmla="*/ 5724128 w 5724128"/>
              <a:gd name="connsiteY1" fmla="*/ 0 h 5143500"/>
              <a:gd name="connsiteX2" fmla="*/ 5724128 w 5724128"/>
              <a:gd name="connsiteY2" fmla="*/ 5143500 h 5143500"/>
              <a:gd name="connsiteX3" fmla="*/ 0 w 5724128"/>
              <a:gd name="connsiteY3" fmla="*/ 5143500 h 5143500"/>
              <a:gd name="connsiteX4" fmla="*/ 4342866 w 5724128"/>
              <a:gd name="connsiteY4" fmla="*/ 0 h 5143500"/>
              <a:gd name="connsiteX0" fmla="*/ 4342866 w 5724128"/>
              <a:gd name="connsiteY0" fmla="*/ 0 h 5143500"/>
              <a:gd name="connsiteX1" fmla="*/ 5724128 w 5724128"/>
              <a:gd name="connsiteY1" fmla="*/ 0 h 5143500"/>
              <a:gd name="connsiteX2" fmla="*/ 5724128 w 5724128"/>
              <a:gd name="connsiteY2" fmla="*/ 5143500 h 5143500"/>
              <a:gd name="connsiteX3" fmla="*/ 0 w 5724128"/>
              <a:gd name="connsiteY3" fmla="*/ 5143500 h 5143500"/>
              <a:gd name="connsiteX4" fmla="*/ 4342866 w 5724128"/>
              <a:gd name="connsiteY4" fmla="*/ 0 h 5143500"/>
              <a:gd name="connsiteX0" fmla="*/ 0 w 5724128"/>
              <a:gd name="connsiteY0" fmla="*/ 5143500 h 5143500"/>
              <a:gd name="connsiteX1" fmla="*/ 5724128 w 5724128"/>
              <a:gd name="connsiteY1" fmla="*/ 0 h 5143500"/>
              <a:gd name="connsiteX2" fmla="*/ 5724128 w 5724128"/>
              <a:gd name="connsiteY2" fmla="*/ 5143500 h 5143500"/>
              <a:gd name="connsiteX3" fmla="*/ 0 w 5724128"/>
              <a:gd name="connsiteY3" fmla="*/ 5143500 h 5143500"/>
            </a:gdLst>
            <a:ahLst/>
            <a:cxnLst>
              <a:cxn ang="0">
                <a:pos x="connsiteX0" y="connsiteY0"/>
              </a:cxn>
              <a:cxn ang="0">
                <a:pos x="connsiteX1" y="connsiteY1"/>
              </a:cxn>
              <a:cxn ang="0">
                <a:pos x="connsiteX2" y="connsiteY2"/>
              </a:cxn>
              <a:cxn ang="0">
                <a:pos x="connsiteX3" y="connsiteY3"/>
              </a:cxn>
            </a:cxnLst>
            <a:rect l="l" t="t" r="r" b="b"/>
            <a:pathLst>
              <a:path w="5724128" h="5143500">
                <a:moveTo>
                  <a:pt x="0" y="5143500"/>
                </a:moveTo>
                <a:lnTo>
                  <a:pt x="5724128" y="0"/>
                </a:lnTo>
                <a:lnTo>
                  <a:pt x="5724128" y="5143500"/>
                </a:lnTo>
                <a:lnTo>
                  <a:pt x="0" y="5143500"/>
                </a:lnTo>
                <a:close/>
              </a:path>
            </a:pathLst>
          </a:cu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6" noProof="0" dirty="0"/>
          </a:p>
        </p:txBody>
      </p:sp>
      <p:sp>
        <p:nvSpPr>
          <p:cNvPr id="2" name="Titel 1"/>
          <p:cNvSpPr>
            <a:spLocks noGrp="1"/>
          </p:cNvSpPr>
          <p:nvPr>
            <p:ph type="title"/>
          </p:nvPr>
        </p:nvSpPr>
        <p:spPr/>
        <p:txBody>
          <a:bodyPr/>
          <a:lstStyle/>
          <a:p>
            <a:r>
              <a:rPr lang="en-US" noProof="0"/>
              <a:t>Click to edit Master title style</a:t>
            </a:r>
            <a:endParaRPr lang="en-US" noProof="0" dirty="0"/>
          </a:p>
        </p:txBody>
      </p:sp>
      <p:sp>
        <p:nvSpPr>
          <p:cNvPr id="3" name="Inhaltsplatzhalter 2"/>
          <p:cNvSpPr>
            <a:spLocks noGrp="1"/>
          </p:cNvSpPr>
          <p:nvPr>
            <p:ph idx="1"/>
          </p:nvPr>
        </p:nvSpPr>
        <p:spPr>
          <a:xfrm>
            <a:off x="420434" y="1755177"/>
            <a:ext cx="7576875" cy="4882290"/>
          </a:xfrm>
        </p:spPr>
        <p:txBody>
          <a:bodyPr/>
          <a:lstStyle>
            <a:lvl1pPr>
              <a:spcBef>
                <a:spcPts val="877"/>
              </a:spcBef>
              <a:defRPr/>
            </a:lvl1pPr>
            <a:lvl2pPr>
              <a:spcBef>
                <a:spcPts val="526"/>
              </a:spcBef>
              <a:defRPr/>
            </a:lvl2pPr>
            <a:lvl3pPr>
              <a:spcBef>
                <a:spcPts val="526"/>
              </a:spcBef>
              <a:defRPr/>
            </a:lvl3pPr>
            <a:lvl4pPr>
              <a:spcBef>
                <a:spcPts val="526"/>
              </a:spcBef>
              <a:defRPr/>
            </a:lvl4pPr>
            <a:lvl5pPr>
              <a:spcBef>
                <a:spcPts val="526"/>
              </a:spcBef>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6" name="Foliennummernplatzhalter 5"/>
          <p:cNvSpPr>
            <a:spLocks noGrp="1"/>
          </p:cNvSpPr>
          <p:nvPr>
            <p:ph type="sldNum" sz="quarter" idx="12"/>
          </p:nvPr>
        </p:nvSpPr>
        <p:spPr>
          <a:xfrm>
            <a:off x="9660166" y="7123024"/>
            <a:ext cx="249078" cy="295938"/>
          </a:xfrm>
          <a:prstGeom prst="rect">
            <a:avLst/>
          </a:prstGeom>
        </p:spPr>
        <p:txBody>
          <a:bodyPr/>
          <a:lstStyle/>
          <a:p>
            <a:fld id="{2B4178FD-43BF-4968-A299-3450DC0CDF97}" type="slidenum">
              <a:rPr lang="en-US" noProof="0" smtClean="0"/>
              <a:t>‹Nr.›</a:t>
            </a:fld>
            <a:endParaRPr lang="en-US" noProof="0" dirty="0"/>
          </a:p>
        </p:txBody>
      </p:sp>
      <p:pic>
        <p:nvPicPr>
          <p:cNvPr id="8" name="Bild 7"/>
          <p:cNvPicPr>
            <a:picLocks noChangeAspect="1"/>
          </p:cNvPicPr>
          <p:nvPr userDrawn="1"/>
        </p:nvPicPr>
        <p:blipFill>
          <a:blip r:embed="rId2"/>
          <a:stretch>
            <a:fillRect/>
          </a:stretch>
        </p:blipFill>
        <p:spPr>
          <a:xfrm>
            <a:off x="9829391" y="7129850"/>
            <a:ext cx="126845" cy="239164"/>
          </a:xfrm>
          <a:prstGeom prst="rect">
            <a:avLst/>
          </a:prstGeom>
        </p:spPr>
      </p:pic>
    </p:spTree>
    <p:extLst>
      <p:ext uri="{BB962C8B-B14F-4D97-AF65-F5344CB8AC3E}">
        <p14:creationId xmlns:p14="http://schemas.microsoft.com/office/powerpoint/2010/main" val="2004537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Only 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a:t>Click to edit Master title style</a:t>
            </a:r>
            <a:endParaRPr lang="en-US" noProof="0" dirty="0"/>
          </a:p>
        </p:txBody>
      </p:sp>
      <p:sp>
        <p:nvSpPr>
          <p:cNvPr id="5" name="Foliennummernplatzhalter 4"/>
          <p:cNvSpPr>
            <a:spLocks noGrp="1"/>
          </p:cNvSpPr>
          <p:nvPr>
            <p:ph type="sldNum" sz="quarter" idx="12"/>
          </p:nvPr>
        </p:nvSpPr>
        <p:spPr>
          <a:xfrm>
            <a:off x="9660165" y="7123025"/>
            <a:ext cx="255564" cy="269997"/>
          </a:xfrm>
          <a:prstGeom prst="rect">
            <a:avLst/>
          </a:prstGeom>
        </p:spPr>
        <p:txBody>
          <a:bodyPr/>
          <a:lstStyle/>
          <a:p>
            <a:fld id="{2B4178FD-43BF-4968-A299-3450DC0CDF97}" type="slidenum">
              <a:rPr lang="en-US" noProof="0" smtClean="0"/>
              <a:t>‹Nr.›</a:t>
            </a:fld>
            <a:endParaRPr lang="en-US" noProof="0" dirty="0"/>
          </a:p>
        </p:txBody>
      </p:sp>
    </p:spTree>
    <p:extLst>
      <p:ext uri="{BB962C8B-B14F-4D97-AF65-F5344CB8AC3E}">
        <p14:creationId xmlns:p14="http://schemas.microsoft.com/office/powerpoint/2010/main" val="2877973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heme" Target="../theme/theme1.xml"/><Relationship Id="rId7" Type="http://schemas.openxmlformats.org/officeDocument/2006/relationships/tags" Target="../tags/tag5.xml"/><Relationship Id="rId12"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4.xml"/><Relationship Id="rId11" Type="http://schemas.openxmlformats.org/officeDocument/2006/relationships/image" Target="../media/image3.emf"/><Relationship Id="rId5" Type="http://schemas.openxmlformats.org/officeDocument/2006/relationships/tags" Target="../tags/tag3.xml"/><Relationship Id="rId10" Type="http://schemas.openxmlformats.org/officeDocument/2006/relationships/image" Target="../media/image2.emf"/><Relationship Id="rId4" Type="http://schemas.openxmlformats.org/officeDocument/2006/relationships/tags" Target="../tags/tag2.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4"/>
            </p:custDataLst>
            <p:extLst>
              <p:ext uri="{D42A27DB-BD31-4B8C-83A1-F6EECF244321}">
                <p14:modId xmlns:p14="http://schemas.microsoft.com/office/powerpoint/2010/main" val="1481948611"/>
              </p:ext>
            </p:extLst>
          </p:nvPr>
        </p:nvGraphicFramePr>
        <p:xfrm>
          <a:off x="1393" y="1751"/>
          <a:ext cx="1392" cy="1749"/>
        </p:xfrm>
        <a:graphic>
          <a:graphicData uri="http://schemas.openxmlformats.org/presentationml/2006/ole">
            <mc:AlternateContent xmlns:mc="http://schemas.openxmlformats.org/markup-compatibility/2006">
              <mc:Choice xmlns:v="urn:schemas-microsoft-com:vml" Requires="v">
                <p:oleObj name="think-cell Slide" r:id="rId8" imgW="482" imgH="481" progId="TCLayout.ActiveDocument.1">
                  <p:embed/>
                </p:oleObj>
              </mc:Choice>
              <mc:Fallback>
                <p:oleObj name="think-cell Slide" r:id="rId8" imgW="482" imgH="481" progId="TCLayout.ActiveDocument.1">
                  <p:embed/>
                  <p:pic>
                    <p:nvPicPr>
                      <p:cNvPr id="8" name="Object 7" hidden="1"/>
                      <p:cNvPicPr/>
                      <p:nvPr/>
                    </p:nvPicPr>
                    <p:blipFill>
                      <a:blip r:embed="rId9"/>
                      <a:stretch>
                        <a:fillRect/>
                      </a:stretch>
                    </p:blipFill>
                    <p:spPr>
                      <a:xfrm>
                        <a:off x="1393" y="1751"/>
                        <a:ext cx="1392" cy="1749"/>
                      </a:xfrm>
                      <a:prstGeom prst="rect">
                        <a:avLst/>
                      </a:prstGeom>
                    </p:spPr>
                  </p:pic>
                </p:oleObj>
              </mc:Fallback>
            </mc:AlternateContent>
          </a:graphicData>
        </a:graphic>
      </p:graphicFrame>
      <p:sp>
        <p:nvSpPr>
          <p:cNvPr id="2" name="Titelplatzhalter 1"/>
          <p:cNvSpPr>
            <a:spLocks noGrp="1"/>
          </p:cNvSpPr>
          <p:nvPr>
            <p:ph type="title"/>
          </p:nvPr>
        </p:nvSpPr>
        <p:spPr>
          <a:xfrm>
            <a:off x="420435" y="416390"/>
            <a:ext cx="9850439" cy="1101247"/>
          </a:xfrm>
          <a:prstGeom prst="rect">
            <a:avLst/>
          </a:prstGeom>
        </p:spPr>
        <p:txBody>
          <a:bodyPr vert="horz" lIns="0" tIns="0" rIns="0" bIns="0" rtlCol="0" anchor="t" anchorCtr="0">
            <a:noAutofit/>
          </a:bodyPr>
          <a:lstStyle/>
          <a:p>
            <a:endParaRPr lang="en-US" noProof="0" dirty="0"/>
          </a:p>
        </p:txBody>
      </p:sp>
      <p:sp>
        <p:nvSpPr>
          <p:cNvPr id="3" name="Textplatzhalter 2"/>
          <p:cNvSpPr>
            <a:spLocks noGrp="1"/>
          </p:cNvSpPr>
          <p:nvPr>
            <p:ph type="body" idx="1"/>
          </p:nvPr>
        </p:nvSpPr>
        <p:spPr>
          <a:xfrm>
            <a:off x="420434" y="1755177"/>
            <a:ext cx="9850946" cy="4882290"/>
          </a:xfrm>
          <a:prstGeom prst="rect">
            <a:avLst/>
          </a:prstGeom>
        </p:spPr>
        <p:txBody>
          <a:bodyPr vert="horz" lIns="0" tIns="0" rIns="0" bIns="0" rtlCol="0">
            <a:noAutofit/>
          </a:bodyPr>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liennummernplatzhalter 5"/>
          <p:cNvSpPr>
            <a:spLocks noGrp="1"/>
          </p:cNvSpPr>
          <p:nvPr>
            <p:ph type="sldNum" sz="quarter" idx="4"/>
          </p:nvPr>
        </p:nvSpPr>
        <p:spPr>
          <a:xfrm>
            <a:off x="9660164" y="7123024"/>
            <a:ext cx="296071" cy="245990"/>
          </a:xfrm>
          <a:prstGeom prst="rect">
            <a:avLst/>
          </a:prstGeom>
        </p:spPr>
        <p:txBody>
          <a:bodyPr vert="horz" lIns="0" tIns="0" rIns="0" bIns="0" rtlCol="0" anchor="ctr"/>
          <a:lstStyle>
            <a:lvl1pPr algn="l">
              <a:defRPr sz="1201">
                <a:solidFill>
                  <a:schemeClr val="tx1"/>
                </a:solidFill>
              </a:defRPr>
            </a:lvl1pPr>
          </a:lstStyle>
          <a:p>
            <a:fld id="{2B4178FD-43BF-4968-A299-3450DC0CDF97}" type="slidenum">
              <a:rPr lang="en-US" smtClean="0"/>
              <a:pPr/>
              <a:t>‹Nr.›</a:t>
            </a:fld>
            <a:endParaRPr lang="en-US" dirty="0"/>
          </a:p>
        </p:txBody>
      </p:sp>
      <p:pic>
        <p:nvPicPr>
          <p:cNvPr id="9" name="Picture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15487" y="7129338"/>
            <a:ext cx="757688" cy="226290"/>
          </a:xfrm>
          <a:prstGeom prst="rect">
            <a:avLst/>
          </a:prstGeom>
        </p:spPr>
      </p:pic>
      <p:pic>
        <p:nvPicPr>
          <p:cNvPr id="4" name="Bild 3"/>
          <p:cNvPicPr>
            <a:picLocks noChangeAspect="1"/>
          </p:cNvPicPr>
          <p:nvPr userDrawn="1"/>
        </p:nvPicPr>
        <p:blipFill>
          <a:blip r:embed="rId11"/>
          <a:stretch>
            <a:fillRect/>
          </a:stretch>
        </p:blipFill>
        <p:spPr>
          <a:xfrm>
            <a:off x="9829391" y="7129850"/>
            <a:ext cx="126845" cy="239164"/>
          </a:xfrm>
          <a:prstGeom prst="rect">
            <a:avLst/>
          </a:prstGeom>
        </p:spPr>
      </p:pic>
      <p:sp>
        <p:nvSpPr>
          <p:cNvPr id="7" name="empower - DO NOT DELETE!!!" hidden="1"/>
          <p:cNvSpPr/>
          <p:nvPr userDrawn="1">
            <p:custDataLst>
              <p:tags r:id="rId5"/>
            </p:custDataLst>
          </p:nvPr>
        </p:nvSpPr>
        <p:spPr>
          <a:xfrm>
            <a:off x="0" y="0"/>
            <a:ext cx="0" cy="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3" dirty="0" err="1">
              <a:solidFill>
                <a:schemeClr val="tx1"/>
              </a:solidFill>
            </a:endParaRPr>
          </a:p>
        </p:txBody>
      </p:sp>
      <p:graphicFrame>
        <p:nvGraphicFramePr>
          <p:cNvPr id="10" name="Object 9" hidden="1"/>
          <p:cNvGraphicFramePr>
            <a:graphicFrameLocks noChangeAspect="1"/>
          </p:cNvGraphicFramePr>
          <p:nvPr userDrawn="1">
            <p:custDataLst>
              <p:tags r:id="rId6"/>
            </p:custDataLst>
            <p:extLst>
              <p:ext uri="{D42A27DB-BD31-4B8C-83A1-F6EECF244321}">
                <p14:modId xmlns:p14="http://schemas.microsoft.com/office/powerpoint/2010/main" val="1373778270"/>
              </p:ext>
            </p:extLst>
          </p:nvPr>
        </p:nvGraphicFramePr>
        <p:xfrm>
          <a:off x="135041" y="169744"/>
          <a:ext cx="1392" cy="1749"/>
        </p:xfrm>
        <a:graphic>
          <a:graphicData uri="http://schemas.openxmlformats.org/presentationml/2006/ole">
            <mc:AlternateContent xmlns:mc="http://schemas.openxmlformats.org/markup-compatibility/2006">
              <mc:Choice xmlns:v="urn:schemas-microsoft-com:vml" Requires="v">
                <p:oleObj name="think-cell Slide" r:id="rId12" imgW="482" imgH="481" progId="TCLayout.ActiveDocument.1">
                  <p:embed/>
                </p:oleObj>
              </mc:Choice>
              <mc:Fallback>
                <p:oleObj name="think-cell Slide" r:id="rId12" imgW="482" imgH="481" progId="TCLayout.ActiveDocument.1">
                  <p:embed/>
                  <p:pic>
                    <p:nvPicPr>
                      <p:cNvPr id="10" name="Object 9" hidden="1"/>
                      <p:cNvPicPr/>
                      <p:nvPr/>
                    </p:nvPicPr>
                    <p:blipFill>
                      <a:blip r:embed="rId9"/>
                      <a:stretch>
                        <a:fillRect/>
                      </a:stretch>
                    </p:blipFill>
                    <p:spPr>
                      <a:xfrm>
                        <a:off x="135041" y="169744"/>
                        <a:ext cx="1392" cy="1749"/>
                      </a:xfrm>
                      <a:prstGeom prst="rect">
                        <a:avLst/>
                      </a:prstGeom>
                    </p:spPr>
                  </p:pic>
                </p:oleObj>
              </mc:Fallback>
            </mc:AlternateContent>
          </a:graphicData>
        </a:graphic>
      </p:graphicFrame>
      <p:sp>
        <p:nvSpPr>
          <p:cNvPr id="11" name="empower - DO NOT DELETE!!!" hidden="1"/>
          <p:cNvSpPr/>
          <p:nvPr userDrawn="1">
            <p:custDataLst>
              <p:tags r:id="rId7"/>
            </p:custDataLst>
          </p:nvPr>
        </p:nvSpPr>
        <p:spPr>
          <a:xfrm>
            <a:off x="0" y="0"/>
            <a:ext cx="0" cy="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03" dirty="0" err="1">
              <a:solidFill>
                <a:schemeClr val="tx1"/>
              </a:solidFill>
            </a:endParaRPr>
          </a:p>
        </p:txBody>
      </p:sp>
    </p:spTree>
    <p:extLst>
      <p:ext uri="{BB962C8B-B14F-4D97-AF65-F5344CB8AC3E}">
        <p14:creationId xmlns:p14="http://schemas.microsoft.com/office/powerpoint/2010/main" val="446650260"/>
      </p:ext>
    </p:extLst>
  </p:cSld>
  <p:clrMap bg1="lt1" tx1="dk1" bg2="lt2" tx2="dk2" accent1="accent1" accent2="accent2" accent3="accent3" accent4="accent4" accent5="accent5" accent6="accent6" hlink="hlink" folHlink="folHlink"/>
  <p:sldLayoutIdLst>
    <p:sldLayoutId id="2147483702" r:id="rId1"/>
    <p:sldLayoutId id="2147483714" r:id="rId2"/>
  </p:sldLayoutIdLst>
  <p:hf hdr="0" dt="0"/>
  <p:txStyles>
    <p:titleStyle>
      <a:lvl1pPr algn="l" defTabSz="1069267" rtl="0" eaLnBrk="1" latinLnBrk="0" hangingPunct="1">
        <a:lnSpc>
          <a:spcPts val="2868"/>
        </a:lnSpc>
        <a:spcBef>
          <a:spcPct val="0"/>
        </a:spcBef>
        <a:buNone/>
        <a:defRPr sz="2631" kern="1200" cap="all" baseline="0">
          <a:solidFill>
            <a:schemeClr val="accent1"/>
          </a:solidFill>
          <a:latin typeface="+mj-lt"/>
          <a:ea typeface="+mj-ea"/>
          <a:cs typeface="+mj-cs"/>
        </a:defRPr>
      </a:lvl1pPr>
    </p:titleStyle>
    <p:bodyStyle>
      <a:lvl1pPr marL="211543" indent="-211543" algn="l" defTabSz="1069267" rtl="0" eaLnBrk="1" latinLnBrk="0" hangingPunct="1">
        <a:lnSpc>
          <a:spcPct val="107000"/>
        </a:lnSpc>
        <a:spcBef>
          <a:spcPts val="877"/>
        </a:spcBef>
        <a:buClr>
          <a:schemeClr val="accent4">
            <a:lumMod val="60000"/>
            <a:lumOff val="40000"/>
          </a:schemeClr>
        </a:buClr>
        <a:buFont typeface="Arial" panose="020B0604020202020204" pitchFamily="34" charset="0"/>
        <a:buChar char="•"/>
        <a:defRPr sz="1580" kern="1200">
          <a:solidFill>
            <a:schemeClr val="tx1"/>
          </a:solidFill>
          <a:latin typeface="+mn-lt"/>
          <a:ea typeface="+mn-ea"/>
          <a:cs typeface="+mn-cs"/>
        </a:defRPr>
      </a:lvl1pPr>
      <a:lvl2pPr marL="419930" indent="-210486" algn="l" defTabSz="1069267" rtl="0" eaLnBrk="1" latinLnBrk="0" hangingPunct="1">
        <a:lnSpc>
          <a:spcPct val="107000"/>
        </a:lnSpc>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2pPr>
      <a:lvl3pPr marL="631472" indent="-210486"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3pPr>
      <a:lvl4pPr marL="843016" indent="-210486"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4pPr>
      <a:lvl5pPr marL="1051402" indent="-211543"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5pPr>
      <a:lvl6pPr marL="1051402" indent="-211543"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6pPr>
      <a:lvl7pPr marL="1051402" indent="-211543"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7pPr>
      <a:lvl8pPr marL="1051402" indent="-211543" algn="l" defTabSz="1069267" rtl="0" eaLnBrk="1" latinLnBrk="0" hangingPunct="1">
        <a:spcBef>
          <a:spcPts val="526"/>
        </a:spcBef>
        <a:buClr>
          <a:schemeClr val="bg1">
            <a:lumMod val="65000"/>
          </a:schemeClr>
        </a:buClr>
        <a:buFont typeface="Arial" panose="020B0604020202020204" pitchFamily="34" charset="0"/>
        <a:buChar char="•"/>
        <a:defRPr sz="1580" kern="1200">
          <a:solidFill>
            <a:schemeClr val="tx1"/>
          </a:solidFill>
          <a:latin typeface="+mn-lt"/>
          <a:ea typeface="+mn-ea"/>
          <a:cs typeface="+mn-cs"/>
        </a:defRPr>
      </a:lvl8pPr>
      <a:lvl9pPr marL="839858" indent="0" algn="l" defTabSz="1069267" rtl="0" eaLnBrk="1" latinLnBrk="0" hangingPunct="1">
        <a:spcBef>
          <a:spcPts val="526"/>
        </a:spcBef>
        <a:buClr>
          <a:schemeClr val="bg1">
            <a:lumMod val="65000"/>
          </a:schemeClr>
        </a:buClr>
        <a:buFont typeface="Arial" panose="020B0604020202020204" pitchFamily="34" charset="0"/>
        <a:buNone/>
        <a:defRPr sz="1580" kern="1200">
          <a:solidFill>
            <a:schemeClr val="tx1"/>
          </a:solidFill>
          <a:latin typeface="+mn-lt"/>
          <a:ea typeface="+mn-ea"/>
          <a:cs typeface="+mn-cs"/>
        </a:defRPr>
      </a:lvl9pPr>
    </p:bodyStyle>
    <p:otherStyle>
      <a:defPPr>
        <a:defRPr lang="de-DE"/>
      </a:defPPr>
      <a:lvl1pPr marL="0" algn="l" defTabSz="1069267" rtl="0" eaLnBrk="1" latinLnBrk="0" hangingPunct="1">
        <a:defRPr sz="2104" kern="1200">
          <a:solidFill>
            <a:schemeClr val="tx1"/>
          </a:solidFill>
          <a:latin typeface="+mn-lt"/>
          <a:ea typeface="+mn-ea"/>
          <a:cs typeface="+mn-cs"/>
        </a:defRPr>
      </a:lvl1pPr>
      <a:lvl2pPr marL="534634" algn="l" defTabSz="1069267" rtl="0" eaLnBrk="1" latinLnBrk="0" hangingPunct="1">
        <a:defRPr sz="2104" kern="1200">
          <a:solidFill>
            <a:schemeClr val="tx1"/>
          </a:solidFill>
          <a:latin typeface="+mn-lt"/>
          <a:ea typeface="+mn-ea"/>
          <a:cs typeface="+mn-cs"/>
        </a:defRPr>
      </a:lvl2pPr>
      <a:lvl3pPr marL="1069267" algn="l" defTabSz="1069267" rtl="0" eaLnBrk="1" latinLnBrk="0" hangingPunct="1">
        <a:defRPr sz="2104" kern="1200">
          <a:solidFill>
            <a:schemeClr val="tx1"/>
          </a:solidFill>
          <a:latin typeface="+mn-lt"/>
          <a:ea typeface="+mn-ea"/>
          <a:cs typeface="+mn-cs"/>
        </a:defRPr>
      </a:lvl3pPr>
      <a:lvl4pPr marL="1603900" algn="l" defTabSz="1069267" rtl="0" eaLnBrk="1" latinLnBrk="0" hangingPunct="1">
        <a:defRPr sz="2104" kern="1200">
          <a:solidFill>
            <a:schemeClr val="tx1"/>
          </a:solidFill>
          <a:latin typeface="+mn-lt"/>
          <a:ea typeface="+mn-ea"/>
          <a:cs typeface="+mn-cs"/>
        </a:defRPr>
      </a:lvl4pPr>
      <a:lvl5pPr marL="2138533" algn="l" defTabSz="1069267" rtl="0" eaLnBrk="1" latinLnBrk="0" hangingPunct="1">
        <a:defRPr sz="2104" kern="1200">
          <a:solidFill>
            <a:schemeClr val="tx1"/>
          </a:solidFill>
          <a:latin typeface="+mn-lt"/>
          <a:ea typeface="+mn-ea"/>
          <a:cs typeface="+mn-cs"/>
        </a:defRPr>
      </a:lvl5pPr>
      <a:lvl6pPr marL="2673167" algn="l" defTabSz="1069267" rtl="0" eaLnBrk="1" latinLnBrk="0" hangingPunct="1">
        <a:defRPr sz="2104" kern="1200">
          <a:solidFill>
            <a:schemeClr val="tx1"/>
          </a:solidFill>
          <a:latin typeface="+mn-lt"/>
          <a:ea typeface="+mn-ea"/>
          <a:cs typeface="+mn-cs"/>
        </a:defRPr>
      </a:lvl6pPr>
      <a:lvl7pPr marL="3207801" algn="l" defTabSz="1069267" rtl="0" eaLnBrk="1" latinLnBrk="0" hangingPunct="1">
        <a:defRPr sz="2104" kern="1200">
          <a:solidFill>
            <a:schemeClr val="tx1"/>
          </a:solidFill>
          <a:latin typeface="+mn-lt"/>
          <a:ea typeface="+mn-ea"/>
          <a:cs typeface="+mn-cs"/>
        </a:defRPr>
      </a:lvl7pPr>
      <a:lvl8pPr marL="3742434" algn="l" defTabSz="1069267" rtl="0" eaLnBrk="1" latinLnBrk="0" hangingPunct="1">
        <a:defRPr sz="2104" kern="1200">
          <a:solidFill>
            <a:schemeClr val="tx1"/>
          </a:solidFill>
          <a:latin typeface="+mn-lt"/>
          <a:ea typeface="+mn-ea"/>
          <a:cs typeface="+mn-cs"/>
        </a:defRPr>
      </a:lvl8pPr>
      <a:lvl9pPr marL="4277068" algn="l" defTabSz="1069267" rtl="0" eaLnBrk="1" latinLnBrk="0" hangingPunct="1">
        <a:defRPr sz="2104"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06">
          <p15:clr>
            <a:srgbClr val="F26B43"/>
          </p15:clr>
        </p15:guide>
        <p15:guide id="2" pos="3288">
          <p15:clr>
            <a:srgbClr val="F26B43"/>
          </p15:clr>
        </p15:guide>
        <p15:guide id="3" pos="3447">
          <p15:clr>
            <a:srgbClr val="F26B43"/>
          </p15:clr>
        </p15:guide>
        <p15:guide id="4" pos="6471">
          <p15:clr>
            <a:srgbClr val="F26B43"/>
          </p15:clr>
        </p15:guide>
        <p15:guide id="5" pos="264">
          <p15:clr>
            <a:srgbClr val="F26B43"/>
          </p15:clr>
        </p15:guide>
        <p15:guide id="6" orient="horz" pos="41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slideLayout" Target="../slideLayouts/slideLayout2.xml"/><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hyperlink" Target="https://www.hilti.co.uk/content/dam/documents/e1/dg/DG_2019_Label_UN3481_enGB.pdf" TargetMode="External"/><Relationship Id="rId2" Type="http://schemas.openxmlformats.org/officeDocument/2006/relationships/tags" Target="../tags/tag9.xml"/><Relationship Id="rId16" Type="http://schemas.openxmlformats.org/officeDocument/2006/relationships/image" Target="../media/image13.png"/><Relationship Id="rId1" Type="http://schemas.openxmlformats.org/officeDocument/2006/relationships/tags" Target="../tags/tag8.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1.emf"/><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oleObject" Target="../embeddings/oleObject3.bin"/><Relationship Id="rId9" Type="http://schemas.openxmlformats.org/officeDocument/2006/relationships/image" Target="../media/image7.png"/><Relationship Id="rId14" Type="http://schemas.openxmlformats.org/officeDocument/2006/relationships/hyperlink" Target="https://www.hilti.co.uk/content/dam/documents/e1/dg/DG_2019_Label_UN3480_enGB.pdf"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18.png"/><Relationship Id="rId18" Type="http://schemas.openxmlformats.org/officeDocument/2006/relationships/image" Target="../media/image23.png"/><Relationship Id="rId3" Type="http://schemas.openxmlformats.org/officeDocument/2006/relationships/slideLayout" Target="../slideLayouts/slideLayout2.xml"/><Relationship Id="rId21" Type="http://schemas.openxmlformats.org/officeDocument/2006/relationships/image" Target="../media/image26.svg"/><Relationship Id="rId7" Type="http://schemas.openxmlformats.org/officeDocument/2006/relationships/image" Target="../media/image15.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tags" Target="../tags/tag11.xml"/><Relationship Id="rId16" Type="http://schemas.openxmlformats.org/officeDocument/2006/relationships/image" Target="../media/image21.png"/><Relationship Id="rId20" Type="http://schemas.openxmlformats.org/officeDocument/2006/relationships/image" Target="../media/image25.png"/><Relationship Id="rId1" Type="http://schemas.openxmlformats.org/officeDocument/2006/relationships/tags" Target="../tags/tag10.xml"/><Relationship Id="rId6" Type="http://schemas.openxmlformats.org/officeDocument/2006/relationships/image" Target="../media/image14.png"/><Relationship Id="rId11" Type="http://schemas.openxmlformats.org/officeDocument/2006/relationships/image" Target="../media/image11.png"/><Relationship Id="rId5" Type="http://schemas.openxmlformats.org/officeDocument/2006/relationships/image" Target="../media/image1.emf"/><Relationship Id="rId15" Type="http://schemas.openxmlformats.org/officeDocument/2006/relationships/image" Target="../media/image20.png"/><Relationship Id="rId10" Type="http://schemas.openxmlformats.org/officeDocument/2006/relationships/image" Target="../media/image10.svg"/><Relationship Id="rId19" Type="http://schemas.openxmlformats.org/officeDocument/2006/relationships/image" Target="../media/image24.svg"/><Relationship Id="rId4" Type="http://schemas.openxmlformats.org/officeDocument/2006/relationships/oleObject" Target="../embeddings/oleObject3.bin"/><Relationship Id="rId9" Type="http://schemas.openxmlformats.org/officeDocument/2006/relationships/image" Target="../media/image9.png"/><Relationship Id="rId14" Type="http://schemas.openxmlformats.org/officeDocument/2006/relationships/image" Target="../media/image19.png"/><Relationship Id="rId22" Type="http://schemas.openxmlformats.org/officeDocument/2006/relationships/image" Target="../media/image27.png"/></Relationships>
</file>

<file path=ppt/slides/_rels/slide4.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slideLayout" Target="../slideLayouts/slideLayout2.xml"/><Relationship Id="rId7" Type="http://schemas.openxmlformats.org/officeDocument/2006/relationships/image" Target="../media/image9.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6.png"/><Relationship Id="rId11" Type="http://schemas.openxmlformats.org/officeDocument/2006/relationships/hyperlink" Target="https://www.hilti.co.uk/content/dam/documents/e1/dg/DG_2019_Label_UN3091_enGB.pdf" TargetMode="External"/><Relationship Id="rId5" Type="http://schemas.openxmlformats.org/officeDocument/2006/relationships/image" Target="../media/image1.emf"/><Relationship Id="rId10" Type="http://schemas.openxmlformats.org/officeDocument/2006/relationships/image" Target="../media/image29.png"/><Relationship Id="rId4" Type="http://schemas.openxmlformats.org/officeDocument/2006/relationships/oleObject" Target="../embeddings/oleObject3.bin"/><Relationship Id="rId9" Type="http://schemas.openxmlformats.org/officeDocument/2006/relationships/image" Target="../media/image2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
            </p:custDataLst>
          </p:nvPr>
        </p:nvGraphicFramePr>
        <p:xfrm>
          <a:off x="1393" y="774159"/>
          <a:ext cx="1392" cy="1392"/>
        </p:xfrm>
        <a:graphic>
          <a:graphicData uri="http://schemas.openxmlformats.org/presentationml/2006/ole">
            <mc:AlternateContent xmlns:mc="http://schemas.openxmlformats.org/markup-compatibility/2006">
              <mc:Choice xmlns:v="urn:schemas-microsoft-com:vml" Requires="v">
                <p:oleObj name="think-cell Slide" r:id="rId4" imgW="482" imgH="481" progId="TCLayout.ActiveDocument.1">
                  <p:embed/>
                </p:oleObj>
              </mc:Choice>
              <mc:Fallback>
                <p:oleObj name="think-cell Slide" r:id="rId4" imgW="482" imgH="481" progId="TCLayout.ActiveDocument.1">
                  <p:embed/>
                  <p:pic>
                    <p:nvPicPr>
                      <p:cNvPr id="16" name="Object 15" hidden="1"/>
                      <p:cNvPicPr/>
                      <p:nvPr/>
                    </p:nvPicPr>
                    <p:blipFill>
                      <a:blip r:embed="rId5"/>
                      <a:stretch>
                        <a:fillRect/>
                      </a:stretch>
                    </p:blipFill>
                    <p:spPr>
                      <a:xfrm>
                        <a:off x="1393" y="774159"/>
                        <a:ext cx="1392" cy="1392"/>
                      </a:xfrm>
                      <a:prstGeom prst="rect">
                        <a:avLst/>
                      </a:prstGeom>
                    </p:spPr>
                  </p:pic>
                </p:oleObj>
              </mc:Fallback>
            </mc:AlternateContent>
          </a:graphicData>
        </a:graphic>
      </p:graphicFrame>
      <p:sp>
        <p:nvSpPr>
          <p:cNvPr id="7" name="Rectangle 6" hidden="1"/>
          <p:cNvSpPr/>
          <p:nvPr>
            <p:custDataLst>
              <p:tags r:id="rId2"/>
            </p:custDataLst>
          </p:nvPr>
        </p:nvSpPr>
        <p:spPr bwMode="auto">
          <a:xfrm>
            <a:off x="0" y="772765"/>
            <a:ext cx="139216" cy="139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107000"/>
              </a:lnSpc>
              <a:spcBef>
                <a:spcPct val="0"/>
              </a:spcBef>
              <a:spcAft>
                <a:spcPct val="0"/>
              </a:spcAft>
            </a:pPr>
            <a:endParaRPr lang="en-GB" sz="1228" dirty="0">
              <a:solidFill>
                <a:srgbClr val="000000"/>
              </a:solidFill>
              <a:latin typeface="Arial" panose="020B0604020202020204" pitchFamily="34" charset="0"/>
              <a:sym typeface="Arial" panose="020B0604020202020204" pitchFamily="34" charset="0"/>
            </a:endParaRPr>
          </a:p>
        </p:txBody>
      </p:sp>
      <p:sp>
        <p:nvSpPr>
          <p:cNvPr id="8" name="Title 7">
            <a:extLst>
              <a:ext uri="{FF2B5EF4-FFF2-40B4-BE49-F238E27FC236}">
                <a16:creationId xmlns:a16="http://schemas.microsoft.com/office/drawing/2014/main" id="{A7514507-8FE5-4C52-BD8D-03A1B9422067}"/>
              </a:ext>
            </a:extLst>
          </p:cNvPr>
          <p:cNvSpPr>
            <a:spLocks noGrp="1"/>
          </p:cNvSpPr>
          <p:nvPr>
            <p:ph type="title"/>
          </p:nvPr>
        </p:nvSpPr>
        <p:spPr>
          <a:xfrm>
            <a:off x="420434" y="416391"/>
            <a:ext cx="9850440" cy="680890"/>
          </a:xfrm>
        </p:spPr>
        <p:txBody>
          <a:bodyPr/>
          <a:lstStyle/>
          <a:p>
            <a:r>
              <a:rPr lang="en-GB" dirty="0"/>
              <a:t>shipping Instructions for lithium batteries</a:t>
            </a:r>
          </a:p>
        </p:txBody>
      </p:sp>
      <p:sp>
        <p:nvSpPr>
          <p:cNvPr id="9" name="Content Placeholder 8">
            <a:extLst>
              <a:ext uri="{FF2B5EF4-FFF2-40B4-BE49-F238E27FC236}">
                <a16:creationId xmlns:a16="http://schemas.microsoft.com/office/drawing/2014/main" id="{6D82C5D6-6890-4CFC-BAD6-E9542EEAB1CE}"/>
              </a:ext>
            </a:extLst>
          </p:cNvPr>
          <p:cNvSpPr>
            <a:spLocks noGrp="1"/>
          </p:cNvSpPr>
          <p:nvPr>
            <p:ph idx="1"/>
          </p:nvPr>
        </p:nvSpPr>
        <p:spPr>
          <a:xfrm>
            <a:off x="420434" y="1097281"/>
            <a:ext cx="8710503" cy="4813662"/>
          </a:xfrm>
        </p:spPr>
        <p:txBody>
          <a:bodyPr/>
          <a:lstStyle/>
          <a:p>
            <a:pPr marL="0" indent="0">
              <a:lnSpc>
                <a:spcPct val="150000"/>
              </a:lnSpc>
              <a:spcBef>
                <a:spcPts val="300"/>
              </a:spcBef>
              <a:buNone/>
            </a:pPr>
            <a:r>
              <a:rPr lang="en-GB" sz="1400" dirty="0"/>
              <a:t>Dear customer,</a:t>
            </a:r>
          </a:p>
          <a:p>
            <a:pPr marL="0" indent="0">
              <a:lnSpc>
                <a:spcPct val="150000"/>
              </a:lnSpc>
              <a:spcBef>
                <a:spcPts val="300"/>
              </a:spcBef>
              <a:buNone/>
            </a:pPr>
            <a:endParaRPr lang="en-GB" sz="1400" dirty="0"/>
          </a:p>
          <a:p>
            <a:pPr marL="0" indent="0">
              <a:lnSpc>
                <a:spcPct val="150000"/>
              </a:lnSpc>
              <a:spcBef>
                <a:spcPts val="300"/>
              </a:spcBef>
              <a:buNone/>
            </a:pPr>
            <a:r>
              <a:rPr lang="en-US" sz="1400" dirty="0"/>
              <a:t>Per regulation you as 'the sender' are responsible for the correct packaging and labelling of dangerous goods, and in the case of lithium batteries this depends on their type and rated Wh power.</a:t>
            </a:r>
          </a:p>
          <a:p>
            <a:pPr marL="0" indent="0">
              <a:lnSpc>
                <a:spcPct val="150000"/>
              </a:lnSpc>
              <a:spcBef>
                <a:spcPts val="300"/>
              </a:spcBef>
              <a:buNone/>
            </a:pPr>
            <a:endParaRPr lang="en-US" sz="1400" dirty="0"/>
          </a:p>
          <a:p>
            <a:pPr marL="0" indent="0">
              <a:lnSpc>
                <a:spcPct val="100000"/>
              </a:lnSpc>
              <a:spcBef>
                <a:spcPts val="300"/>
              </a:spcBef>
              <a:buNone/>
            </a:pPr>
            <a:r>
              <a:rPr lang="en-US" sz="1400" dirty="0"/>
              <a:t>We have summarized this, so you simply need to follow these 4 steps:</a:t>
            </a:r>
          </a:p>
          <a:p>
            <a:pPr marL="0" indent="0">
              <a:lnSpc>
                <a:spcPct val="100000"/>
              </a:lnSpc>
              <a:spcBef>
                <a:spcPts val="300"/>
              </a:spcBef>
              <a:buNone/>
            </a:pPr>
            <a:endParaRPr lang="en-US" sz="1400" dirty="0"/>
          </a:p>
          <a:p>
            <a:pPr marL="342918" indent="-342918">
              <a:lnSpc>
                <a:spcPct val="150000"/>
              </a:lnSpc>
              <a:spcBef>
                <a:spcPts val="300"/>
              </a:spcBef>
              <a:buFont typeface="+mj-lt"/>
              <a:buAutoNum type="arabicPeriod"/>
            </a:pPr>
            <a:r>
              <a:rPr lang="en-US" sz="1400" dirty="0"/>
              <a:t>Identify your battery type and rated power (see your battery rating plate)</a:t>
            </a:r>
          </a:p>
          <a:p>
            <a:pPr marL="342918" indent="-342918">
              <a:lnSpc>
                <a:spcPct val="150000"/>
              </a:lnSpc>
              <a:spcBef>
                <a:spcPts val="300"/>
              </a:spcBef>
              <a:buFont typeface="+mj-lt"/>
              <a:buAutoNum type="arabicPeriod"/>
            </a:pPr>
            <a:r>
              <a:rPr lang="en-US" sz="1400" dirty="0"/>
              <a:t>Identify the page in this document relevant to your battery:</a:t>
            </a:r>
          </a:p>
          <a:p>
            <a:pPr lvl="1">
              <a:lnSpc>
                <a:spcPct val="150000"/>
              </a:lnSpc>
              <a:spcBef>
                <a:spcPts val="300"/>
              </a:spcBef>
            </a:pPr>
            <a:r>
              <a:rPr lang="en-US" sz="1400" dirty="0"/>
              <a:t>Page 2 for Lithium Ion rated &lt; 100Wh</a:t>
            </a:r>
          </a:p>
          <a:p>
            <a:pPr lvl="1">
              <a:lnSpc>
                <a:spcPct val="150000"/>
              </a:lnSpc>
              <a:spcBef>
                <a:spcPts val="300"/>
              </a:spcBef>
            </a:pPr>
            <a:r>
              <a:rPr lang="en-US" sz="1400" dirty="0"/>
              <a:t>Page 3 for Lithium Ion rated &gt;=100Wh</a:t>
            </a:r>
          </a:p>
          <a:p>
            <a:pPr lvl="1">
              <a:lnSpc>
                <a:spcPct val="150000"/>
              </a:lnSpc>
              <a:spcBef>
                <a:spcPts val="300"/>
              </a:spcBef>
            </a:pPr>
            <a:r>
              <a:rPr lang="en-US" sz="1400" dirty="0"/>
              <a:t>Page 4 for Lithium Metal within some GX tools</a:t>
            </a:r>
          </a:p>
          <a:p>
            <a:pPr marL="342918" indent="-342918">
              <a:lnSpc>
                <a:spcPct val="150000"/>
              </a:lnSpc>
              <a:spcBef>
                <a:spcPts val="300"/>
              </a:spcBef>
              <a:buFont typeface="+mj-lt"/>
              <a:buAutoNum type="arabicPeriod"/>
            </a:pPr>
            <a:r>
              <a:rPr lang="en-US" sz="1400" dirty="0"/>
              <a:t>Identify the scenario relevant to you</a:t>
            </a:r>
          </a:p>
          <a:p>
            <a:pPr marL="342918" indent="-342918">
              <a:lnSpc>
                <a:spcPct val="150000"/>
              </a:lnSpc>
              <a:spcBef>
                <a:spcPts val="300"/>
              </a:spcBef>
              <a:buFont typeface="+mj-lt"/>
              <a:buAutoNum type="arabicPeriod"/>
            </a:pPr>
            <a:r>
              <a:rPr lang="en-US" sz="1400" dirty="0"/>
              <a:t>Pack accordingly</a:t>
            </a:r>
          </a:p>
        </p:txBody>
      </p:sp>
      <p:sp>
        <p:nvSpPr>
          <p:cNvPr id="3" name="Slide Number Placeholder 2"/>
          <p:cNvSpPr>
            <a:spLocks noGrp="1"/>
          </p:cNvSpPr>
          <p:nvPr>
            <p:ph type="sldNum" sz="quarter" idx="12"/>
          </p:nvPr>
        </p:nvSpPr>
        <p:spPr>
          <a:xfrm>
            <a:off x="9660165" y="7123025"/>
            <a:ext cx="169224" cy="206004"/>
          </a:xfrm>
        </p:spPr>
        <p:txBody>
          <a:bodyPr/>
          <a:lstStyle/>
          <a:p>
            <a:fld id="{2B4178FD-43BF-4968-A299-3450DC0CDF97}" type="slidenum">
              <a:rPr lang="en-US" noProof="0" smtClean="0"/>
              <a:t>1</a:t>
            </a:fld>
            <a:endParaRPr lang="en-US" noProof="0" dirty="0"/>
          </a:p>
        </p:txBody>
      </p:sp>
    </p:spTree>
    <p:extLst>
      <p:ext uri="{BB962C8B-B14F-4D97-AF65-F5344CB8AC3E}">
        <p14:creationId xmlns:p14="http://schemas.microsoft.com/office/powerpoint/2010/main" val="3649870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
            </p:custDataLst>
            <p:extLst>
              <p:ext uri="{D42A27DB-BD31-4B8C-83A1-F6EECF244321}">
                <p14:modId xmlns:p14="http://schemas.microsoft.com/office/powerpoint/2010/main" val="2723568360"/>
              </p:ext>
            </p:extLst>
          </p:nvPr>
        </p:nvGraphicFramePr>
        <p:xfrm>
          <a:off x="1393" y="774159"/>
          <a:ext cx="1392" cy="1392"/>
        </p:xfrm>
        <a:graphic>
          <a:graphicData uri="http://schemas.openxmlformats.org/presentationml/2006/ole">
            <mc:AlternateContent xmlns:mc="http://schemas.openxmlformats.org/markup-compatibility/2006">
              <mc:Choice xmlns:v="urn:schemas-microsoft-com:vml" Requires="v">
                <p:oleObj name="think-cell Slide" r:id="rId4" imgW="482" imgH="481" progId="TCLayout.ActiveDocument.1">
                  <p:embed/>
                </p:oleObj>
              </mc:Choice>
              <mc:Fallback>
                <p:oleObj name="think-cell Slide" r:id="rId4" imgW="482" imgH="481" progId="TCLayout.ActiveDocument.1">
                  <p:embed/>
                  <p:pic>
                    <p:nvPicPr>
                      <p:cNvPr id="16" name="Object 15" hidden="1"/>
                      <p:cNvPicPr/>
                      <p:nvPr/>
                    </p:nvPicPr>
                    <p:blipFill>
                      <a:blip r:embed="rId5"/>
                      <a:stretch>
                        <a:fillRect/>
                      </a:stretch>
                    </p:blipFill>
                    <p:spPr>
                      <a:xfrm>
                        <a:off x="1393" y="774159"/>
                        <a:ext cx="1392" cy="1392"/>
                      </a:xfrm>
                      <a:prstGeom prst="rect">
                        <a:avLst/>
                      </a:prstGeom>
                    </p:spPr>
                  </p:pic>
                </p:oleObj>
              </mc:Fallback>
            </mc:AlternateContent>
          </a:graphicData>
        </a:graphic>
      </p:graphicFrame>
      <p:sp>
        <p:nvSpPr>
          <p:cNvPr id="7" name="Rectangle 6" hidden="1"/>
          <p:cNvSpPr/>
          <p:nvPr>
            <p:custDataLst>
              <p:tags r:id="rId2"/>
            </p:custDataLst>
          </p:nvPr>
        </p:nvSpPr>
        <p:spPr bwMode="auto">
          <a:xfrm>
            <a:off x="0" y="772765"/>
            <a:ext cx="139216" cy="139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107000"/>
              </a:lnSpc>
              <a:spcBef>
                <a:spcPct val="0"/>
              </a:spcBef>
              <a:spcAft>
                <a:spcPct val="0"/>
              </a:spcAft>
            </a:pPr>
            <a:endParaRPr lang="en-GB" sz="1228" dirty="0">
              <a:solidFill>
                <a:srgbClr val="000000"/>
              </a:solidFill>
              <a:latin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0CB0BD71-AEE1-4B99-AAAC-9872068B02FF}"/>
              </a:ext>
            </a:extLst>
          </p:cNvPr>
          <p:cNvSpPr>
            <a:spLocks noGrp="1"/>
          </p:cNvSpPr>
          <p:nvPr>
            <p:ph type="title"/>
          </p:nvPr>
        </p:nvSpPr>
        <p:spPr>
          <a:xfrm>
            <a:off x="420434" y="416391"/>
            <a:ext cx="9850440" cy="406514"/>
          </a:xfrm>
        </p:spPr>
        <p:txBody>
          <a:bodyPr/>
          <a:lstStyle/>
          <a:p>
            <a:r>
              <a:rPr lang="en-GB" dirty="0"/>
              <a:t>Lithium ion Batteries &lt; 100 W/h</a:t>
            </a:r>
          </a:p>
        </p:txBody>
      </p:sp>
      <p:sp>
        <p:nvSpPr>
          <p:cNvPr id="3" name="Slide Number Placeholder 2"/>
          <p:cNvSpPr>
            <a:spLocks noGrp="1"/>
          </p:cNvSpPr>
          <p:nvPr>
            <p:ph type="sldNum" sz="quarter" idx="12"/>
          </p:nvPr>
        </p:nvSpPr>
        <p:spPr/>
        <p:txBody>
          <a:bodyPr/>
          <a:lstStyle/>
          <a:p>
            <a:fld id="{2B4178FD-43BF-4968-A299-3450DC0CDF97}" type="slidenum">
              <a:rPr lang="en-US" noProof="0" smtClean="0"/>
              <a:t>2</a:t>
            </a:fld>
            <a:endParaRPr lang="en-US" noProof="0" dirty="0"/>
          </a:p>
        </p:txBody>
      </p:sp>
      <p:graphicFrame>
        <p:nvGraphicFramePr>
          <p:cNvPr id="6" name="Table 5">
            <a:extLst>
              <a:ext uri="{FF2B5EF4-FFF2-40B4-BE49-F238E27FC236}">
                <a16:creationId xmlns:a16="http://schemas.microsoft.com/office/drawing/2014/main" id="{67F9ACA3-D304-45E7-A44F-7B7AFC8C2B2C}"/>
              </a:ext>
            </a:extLst>
          </p:cNvPr>
          <p:cNvGraphicFramePr>
            <a:graphicFrameLocks noGrp="1"/>
          </p:cNvGraphicFramePr>
          <p:nvPr>
            <p:extLst>
              <p:ext uri="{D42A27DB-BD31-4B8C-83A1-F6EECF244321}">
                <p14:modId xmlns:p14="http://schemas.microsoft.com/office/powerpoint/2010/main" val="1480430005"/>
              </p:ext>
            </p:extLst>
          </p:nvPr>
        </p:nvGraphicFramePr>
        <p:xfrm>
          <a:off x="420688" y="2124362"/>
          <a:ext cx="9850440" cy="4951168"/>
        </p:xfrm>
        <a:graphic>
          <a:graphicData uri="http://schemas.openxmlformats.org/drawingml/2006/table">
            <a:tbl>
              <a:tblPr firstRow="1" bandRow="1">
                <a:tableStyleId>{2D5ABB26-0587-4C30-8999-92F81FD0307C}</a:tableStyleId>
              </a:tblPr>
              <a:tblGrid>
                <a:gridCol w="1271400">
                  <a:extLst>
                    <a:ext uri="{9D8B030D-6E8A-4147-A177-3AD203B41FA5}">
                      <a16:colId xmlns:a16="http://schemas.microsoft.com/office/drawing/2014/main" val="1858450975"/>
                    </a:ext>
                  </a:extLst>
                </a:gridCol>
                <a:gridCol w="2749538">
                  <a:extLst>
                    <a:ext uri="{9D8B030D-6E8A-4147-A177-3AD203B41FA5}">
                      <a16:colId xmlns:a16="http://schemas.microsoft.com/office/drawing/2014/main" val="3853411849"/>
                    </a:ext>
                  </a:extLst>
                </a:gridCol>
                <a:gridCol w="2978332">
                  <a:extLst>
                    <a:ext uri="{9D8B030D-6E8A-4147-A177-3AD203B41FA5}">
                      <a16:colId xmlns:a16="http://schemas.microsoft.com/office/drawing/2014/main" val="3421297423"/>
                    </a:ext>
                  </a:extLst>
                </a:gridCol>
                <a:gridCol w="1904540">
                  <a:extLst>
                    <a:ext uri="{9D8B030D-6E8A-4147-A177-3AD203B41FA5}">
                      <a16:colId xmlns:a16="http://schemas.microsoft.com/office/drawing/2014/main" val="850594556"/>
                    </a:ext>
                  </a:extLst>
                </a:gridCol>
                <a:gridCol w="946630">
                  <a:extLst>
                    <a:ext uri="{9D8B030D-6E8A-4147-A177-3AD203B41FA5}">
                      <a16:colId xmlns:a16="http://schemas.microsoft.com/office/drawing/2014/main" val="3870809091"/>
                    </a:ext>
                  </a:extLst>
                </a:gridCol>
              </a:tblGrid>
              <a:tr h="271168">
                <a:tc>
                  <a:txBody>
                    <a:bodyPr/>
                    <a:lstStyle/>
                    <a:p>
                      <a:r>
                        <a:rPr lang="en-GB" sz="1100" dirty="0">
                          <a:solidFill>
                            <a:schemeClr val="tx1"/>
                          </a:solidFill>
                        </a:rPr>
                        <a:t>Scenario</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tx1"/>
                          </a:solidFill>
                        </a:rPr>
                        <a:t>Packing sequence</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tx1"/>
                          </a:solidFill>
                        </a:rPr>
                        <a:t>Packing notes</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tx1"/>
                          </a:solidFill>
                        </a:rPr>
                        <a:t>Package labelling</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tx1"/>
                          </a:solidFill>
                        </a:rPr>
                        <a:t>Documents</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19700963"/>
                  </a:ext>
                </a:extLst>
              </a:tr>
              <a:tr h="1440000">
                <a:tc>
                  <a:txBody>
                    <a:bodyPr/>
                    <a:lstStyle/>
                    <a:p>
                      <a:pPr algn="l"/>
                      <a:r>
                        <a:rPr lang="en-GB" sz="1000" b="0" dirty="0">
                          <a:solidFill>
                            <a:schemeClr val="tx1"/>
                          </a:solidFill>
                        </a:rPr>
                        <a:t>Cardboard box with only batteries</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171450" marR="0" lvl="0" indent="-171450" algn="l" defTabSz="106921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tx1"/>
                          </a:solidFill>
                        </a:rPr>
                        <a:t>Unplug batteries from tools.</a:t>
                      </a:r>
                    </a:p>
                    <a:p>
                      <a:pPr marL="171450" indent="-171450">
                        <a:buFont typeface="Arial" panose="020B0604020202020204" pitchFamily="34" charset="0"/>
                        <a:buChar char="•"/>
                      </a:pPr>
                      <a:endParaRPr lang="en-US" sz="1000" b="0" dirty="0">
                        <a:solidFill>
                          <a:schemeClr val="tx1"/>
                        </a:solidFill>
                      </a:endParaRPr>
                    </a:p>
                    <a:p>
                      <a:pPr marL="171450" indent="-171450">
                        <a:buFont typeface="Arial" panose="020B0604020202020204" pitchFamily="34" charset="0"/>
                        <a:buChar char="•"/>
                      </a:pPr>
                      <a:r>
                        <a:rPr lang="en-US" sz="1000" b="0" dirty="0">
                          <a:solidFill>
                            <a:schemeClr val="tx1"/>
                          </a:solidFill>
                        </a:rPr>
                        <a:t>Each battery must be packed in inner packaging that completely encloses it.</a:t>
                      </a:r>
                    </a:p>
                    <a:p>
                      <a:pPr marL="0" indent="0">
                        <a:buFont typeface="Arial" panose="020B0604020202020204" pitchFamily="34" charset="0"/>
                        <a:buNone/>
                      </a:pPr>
                      <a:endParaRPr lang="en-US" sz="1000" b="0" dirty="0">
                        <a:solidFill>
                          <a:schemeClr val="tx1"/>
                        </a:solidFill>
                      </a:endParaRPr>
                    </a:p>
                    <a:p>
                      <a:pPr marL="171450" marR="0" lvl="0" indent="-171450" algn="l" defTabSz="106921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dirty="0">
                          <a:solidFill>
                            <a:schemeClr val="tx1"/>
                          </a:solidFill>
                        </a:rPr>
                        <a:t>Maximum 30kg per package.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solidFill>
                            <a:schemeClr val="tx1"/>
                          </a:solidFill>
                        </a:rPr>
                        <a:t>Red frames must physically look red if this label is printed.</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3">
                  <a:txBody>
                    <a:bodyPr/>
                    <a:lstStyle/>
                    <a:p>
                      <a:r>
                        <a:rPr lang="en-GB" sz="1000" b="0" dirty="0">
                          <a:solidFill>
                            <a:schemeClr val="tx1"/>
                          </a:solidFill>
                        </a:rPr>
                        <a:t>None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4034178856"/>
                  </a:ext>
                </a:extLst>
              </a:tr>
              <a:tr h="1440000">
                <a:tc>
                  <a:txBody>
                    <a:bodyPr/>
                    <a:lstStyle/>
                    <a:p>
                      <a:pPr algn="l"/>
                      <a:r>
                        <a:rPr lang="en-GB" sz="1000" b="0" dirty="0">
                          <a:solidFill>
                            <a:schemeClr val="tx1"/>
                          </a:solidFill>
                        </a:rPr>
                        <a:t>Cardboard box with batteries and tool(s)</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GB"/>
                    </a:p>
                  </a:txBody>
                  <a:tcPr/>
                </a:tc>
                <a:tc rowSpan="2">
                  <a:txBody>
                    <a:bodyPr/>
                    <a:lstStyle/>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tx1"/>
                        </a:solidFill>
                      </a:endParaRPr>
                    </a:p>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tx1"/>
                        </a:solidFill>
                      </a:endParaRPr>
                    </a:p>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tx1"/>
                        </a:solidFill>
                      </a:endParaRPr>
                    </a:p>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tx1"/>
                        </a:solidFill>
                      </a:endParaRPr>
                    </a:p>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tx1"/>
                        </a:solidFill>
                      </a:endParaRPr>
                    </a:p>
                    <a:p>
                      <a:pPr marL="0" marR="0" lvl="0" indent="0" algn="l" defTabSz="1069212" rtl="0" eaLnBrk="1" fontAlgn="auto" latinLnBrk="0" hangingPunct="1">
                        <a:lnSpc>
                          <a:spcPct val="100000"/>
                        </a:lnSpc>
                        <a:spcBef>
                          <a:spcPts val="0"/>
                        </a:spcBef>
                        <a:spcAft>
                          <a:spcPts val="0"/>
                        </a:spcAft>
                        <a:buClrTx/>
                        <a:buSzTx/>
                        <a:buFontTx/>
                        <a:buNone/>
                        <a:tabLst/>
                        <a:defRPr/>
                      </a:pPr>
                      <a:r>
                        <a:rPr lang="en-GB" sz="1000" b="0" dirty="0">
                          <a:solidFill>
                            <a:schemeClr val="tx1"/>
                          </a:solidFill>
                        </a:rPr>
                        <a:t>Red frames must physically look red if this label is printed.</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GB" sz="1000" b="0" dirty="0">
                        <a:solidFill>
                          <a:schemeClr val="accent4"/>
                        </a:solidFill>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3782507"/>
                  </a:ext>
                </a:extLst>
              </a:tr>
              <a:tr h="1800000">
                <a:tc>
                  <a:txBody>
                    <a:bodyPr/>
                    <a:lstStyle/>
                    <a:p>
                      <a:pPr algn="l"/>
                      <a:r>
                        <a:rPr lang="en-GB" sz="1000" b="0" dirty="0">
                          <a:solidFill>
                            <a:schemeClr val="tx1"/>
                          </a:solidFill>
                        </a:rPr>
                        <a:t>Hilti case where at least one battery is plugged to a tool</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marL="171450" marR="0" lvl="0" indent="-171450" algn="l" defTabSz="106921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tx1"/>
                          </a:solidFill>
                        </a:rPr>
                        <a:t>Each non-plugged battery must be packed in inner packaging that completely encloses it.</a:t>
                      </a:r>
                    </a:p>
                    <a:p>
                      <a:pPr marL="171450" marR="0" lvl="0" indent="-171450" algn="l" defTabSz="106921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000" b="0" dirty="0">
                        <a:solidFill>
                          <a:schemeClr val="tx1"/>
                        </a:solidFill>
                      </a:endParaRPr>
                    </a:p>
                    <a:p>
                      <a:pPr marL="171450" marR="0" lvl="0" indent="-171450" algn="l" defTabSz="106921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dirty="0">
                          <a:solidFill>
                            <a:schemeClr val="tx1"/>
                          </a:solidFill>
                        </a:rPr>
                        <a:t>The tool shall be equipped with an effective means of preventing accidental activation.</a:t>
                      </a:r>
                    </a:p>
                    <a:p>
                      <a:pPr marL="0" indent="0">
                        <a:buFont typeface="Arial" panose="020B0604020202020204" pitchFamily="34" charset="0"/>
                        <a:buNone/>
                      </a:pPr>
                      <a:endParaRPr lang="en-US" sz="1000" b="0" dirty="0">
                        <a:solidFill>
                          <a:schemeClr val="tx1"/>
                        </a:solidFill>
                      </a:endParaRPr>
                    </a:p>
                    <a:p>
                      <a:pPr marL="171450" indent="-171450">
                        <a:buFont typeface="Arial" panose="020B0604020202020204" pitchFamily="34" charset="0"/>
                        <a:buChar char="•"/>
                      </a:pPr>
                      <a:r>
                        <a:rPr lang="en-GB" sz="1000" b="0" dirty="0">
                          <a:solidFill>
                            <a:schemeClr val="tx1"/>
                          </a:solidFill>
                        </a:rPr>
                        <a:t>Maximum 30kg per package.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GB" sz="1000" dirty="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pPr marL="0" marR="0" lvl="0" indent="0" algn="l" defTabSz="1069212" rtl="0" eaLnBrk="1" fontAlgn="auto" latinLnBrk="0" hangingPunct="1">
                        <a:lnSpc>
                          <a:spcPct val="100000"/>
                        </a:lnSpc>
                        <a:spcBef>
                          <a:spcPts val="0"/>
                        </a:spcBef>
                        <a:spcAft>
                          <a:spcPts val="0"/>
                        </a:spcAft>
                        <a:buClrTx/>
                        <a:buSzTx/>
                        <a:buFontTx/>
                        <a:buNone/>
                        <a:tabLst/>
                        <a:defRPr/>
                      </a:pPr>
                      <a:endParaRPr lang="en-GB" sz="1000" b="0" dirty="0">
                        <a:solidFill>
                          <a:schemeClr val="accent4"/>
                        </a:solidFill>
                      </a:endParaRPr>
                    </a:p>
                  </a:txBody>
                  <a:tcPr>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5481154"/>
                  </a:ext>
                </a:extLst>
              </a:tr>
            </a:tbl>
          </a:graphicData>
        </a:graphic>
      </p:graphicFrame>
      <p:pic>
        <p:nvPicPr>
          <p:cNvPr id="11" name="Picture 10">
            <a:extLst>
              <a:ext uri="{FF2B5EF4-FFF2-40B4-BE49-F238E27FC236}">
                <a16:creationId xmlns:a16="http://schemas.microsoft.com/office/drawing/2014/main" id="{54DBCFCE-1387-403A-B88D-0E91AADE72A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49543" y="4385900"/>
            <a:ext cx="487619" cy="619684"/>
          </a:xfrm>
          <a:prstGeom prst="rect">
            <a:avLst/>
          </a:prstGeom>
          <a:effectLst>
            <a:softEdge rad="0"/>
          </a:effectLst>
        </p:spPr>
      </p:pic>
      <p:pic>
        <p:nvPicPr>
          <p:cNvPr id="14" name="Picture 13">
            <a:extLst>
              <a:ext uri="{FF2B5EF4-FFF2-40B4-BE49-F238E27FC236}">
                <a16:creationId xmlns:a16="http://schemas.microsoft.com/office/drawing/2014/main" id="{5B565478-1130-49DE-9E8F-8637858D31F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05756" y="2448110"/>
            <a:ext cx="333422" cy="432495"/>
          </a:xfrm>
          <a:prstGeom prst="rect">
            <a:avLst/>
          </a:prstGeom>
        </p:spPr>
      </p:pic>
      <p:pic>
        <p:nvPicPr>
          <p:cNvPr id="20" name="Picture 19">
            <a:extLst>
              <a:ext uri="{FF2B5EF4-FFF2-40B4-BE49-F238E27FC236}">
                <a16:creationId xmlns:a16="http://schemas.microsoft.com/office/drawing/2014/main" id="{4643D730-7CBD-40F0-A61E-5233B59F82E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90133" y="5545296"/>
            <a:ext cx="915523" cy="890818"/>
          </a:xfrm>
          <a:prstGeom prst="rect">
            <a:avLst/>
          </a:prstGeom>
        </p:spPr>
      </p:pic>
      <p:pic>
        <p:nvPicPr>
          <p:cNvPr id="24" name="Picture 23">
            <a:extLst>
              <a:ext uri="{FF2B5EF4-FFF2-40B4-BE49-F238E27FC236}">
                <a16:creationId xmlns:a16="http://schemas.microsoft.com/office/drawing/2014/main" id="{BEFE55CA-7519-47B6-93FF-11D181366C9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87578" y="2495240"/>
            <a:ext cx="487619" cy="309841"/>
          </a:xfrm>
          <a:prstGeom prst="rect">
            <a:avLst/>
          </a:prstGeom>
        </p:spPr>
      </p:pic>
      <p:pic>
        <p:nvPicPr>
          <p:cNvPr id="37" name="Picture 36">
            <a:extLst>
              <a:ext uri="{FF2B5EF4-FFF2-40B4-BE49-F238E27FC236}">
                <a16:creationId xmlns:a16="http://schemas.microsoft.com/office/drawing/2014/main" id="{E1287E7F-B9AE-450B-89AC-B373326134F3}"/>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33351" y="5843050"/>
            <a:ext cx="720000" cy="720000"/>
          </a:xfrm>
          <a:prstGeom prst="rect">
            <a:avLst/>
          </a:prstGeom>
        </p:spPr>
      </p:pic>
      <p:pic>
        <p:nvPicPr>
          <p:cNvPr id="5" name="Graphic 4" descr="Arrow: Straight">
            <a:extLst>
              <a:ext uri="{FF2B5EF4-FFF2-40B4-BE49-F238E27FC236}">
                <a16:creationId xmlns:a16="http://schemas.microsoft.com/office/drawing/2014/main" id="{4B999442-A008-479B-AF47-4C72CED3BD2A}"/>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0800000">
            <a:off x="2310472" y="2540279"/>
            <a:ext cx="360000" cy="248512"/>
          </a:xfrm>
          <a:prstGeom prst="rect">
            <a:avLst/>
          </a:prstGeom>
        </p:spPr>
      </p:pic>
      <p:sp>
        <p:nvSpPr>
          <p:cNvPr id="63" name="TextBox 62">
            <a:extLst>
              <a:ext uri="{FF2B5EF4-FFF2-40B4-BE49-F238E27FC236}">
                <a16:creationId xmlns:a16="http://schemas.microsoft.com/office/drawing/2014/main" id="{20089287-F0CE-4C94-9B00-08793E26414E}"/>
              </a:ext>
            </a:extLst>
          </p:cNvPr>
          <p:cNvSpPr txBox="1"/>
          <p:nvPr/>
        </p:nvSpPr>
        <p:spPr>
          <a:xfrm>
            <a:off x="420435" y="826551"/>
            <a:ext cx="9850438" cy="292388"/>
          </a:xfrm>
          <a:prstGeom prst="rect">
            <a:avLst/>
          </a:prstGeom>
          <a:noFill/>
        </p:spPr>
        <p:txBody>
          <a:bodyPr vert="horz" wrap="square" rtlCol="0">
            <a:spAutoFit/>
          </a:bodyPr>
          <a:lstStyle/>
          <a:p>
            <a:pPr>
              <a:buClr>
                <a:schemeClr val="accent4">
                  <a:lumMod val="60000"/>
                  <a:lumOff val="40000"/>
                </a:schemeClr>
              </a:buClr>
            </a:pPr>
            <a:r>
              <a:rPr lang="en-GB" sz="1300" dirty="0">
                <a:solidFill>
                  <a:schemeClr val="accent4">
                    <a:lumMod val="75000"/>
                  </a:schemeClr>
                </a:solidFill>
                <a:latin typeface="Arial" panose="020B0604020202020204" pitchFamily="34" charset="0"/>
              </a:rPr>
              <a:t>Applies when each battery in the box/case is rated &lt; 100W/h.</a:t>
            </a:r>
          </a:p>
        </p:txBody>
      </p:sp>
      <p:pic>
        <p:nvPicPr>
          <p:cNvPr id="64" name="Picture 63">
            <a:extLst>
              <a:ext uri="{FF2B5EF4-FFF2-40B4-BE49-F238E27FC236}">
                <a16:creationId xmlns:a16="http://schemas.microsoft.com/office/drawing/2014/main" id="{41542B90-16BA-4125-8C47-E9DFF102BD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03740" y="3894307"/>
            <a:ext cx="333422" cy="432495"/>
          </a:xfrm>
          <a:prstGeom prst="rect">
            <a:avLst/>
          </a:prstGeom>
        </p:spPr>
      </p:pic>
      <p:pic>
        <p:nvPicPr>
          <p:cNvPr id="65" name="Picture 64">
            <a:extLst>
              <a:ext uri="{FF2B5EF4-FFF2-40B4-BE49-F238E27FC236}">
                <a16:creationId xmlns:a16="http://schemas.microsoft.com/office/drawing/2014/main" id="{B1E818F1-09BF-470E-AD01-1A4E67F92DB6}"/>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85563" y="3941436"/>
            <a:ext cx="487619" cy="309841"/>
          </a:xfrm>
          <a:prstGeom prst="rect">
            <a:avLst/>
          </a:prstGeom>
        </p:spPr>
      </p:pic>
      <p:pic>
        <p:nvPicPr>
          <p:cNvPr id="66" name="Graphic 65" descr="Arrow: Straight">
            <a:extLst>
              <a:ext uri="{FF2B5EF4-FFF2-40B4-BE49-F238E27FC236}">
                <a16:creationId xmlns:a16="http://schemas.microsoft.com/office/drawing/2014/main" id="{6151BA56-084F-43FA-9FEA-BC84DA54F12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0800000">
            <a:off x="2308457" y="3986477"/>
            <a:ext cx="360000" cy="248512"/>
          </a:xfrm>
          <a:prstGeom prst="rect">
            <a:avLst/>
          </a:prstGeom>
        </p:spPr>
      </p:pic>
      <p:pic>
        <p:nvPicPr>
          <p:cNvPr id="67" name="Picture 66">
            <a:extLst>
              <a:ext uri="{FF2B5EF4-FFF2-40B4-BE49-F238E27FC236}">
                <a16:creationId xmlns:a16="http://schemas.microsoft.com/office/drawing/2014/main" id="{89151123-ABD3-4F63-B342-C84F1DDB9B8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03740" y="2986623"/>
            <a:ext cx="333422" cy="432495"/>
          </a:xfrm>
          <a:prstGeom prst="rect">
            <a:avLst/>
          </a:prstGeom>
        </p:spPr>
      </p:pic>
      <p:pic>
        <p:nvPicPr>
          <p:cNvPr id="68" name="Picture 67">
            <a:extLst>
              <a:ext uri="{FF2B5EF4-FFF2-40B4-BE49-F238E27FC236}">
                <a16:creationId xmlns:a16="http://schemas.microsoft.com/office/drawing/2014/main" id="{CCC74D71-B712-460C-944F-A0D77E1CA88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85563" y="3033751"/>
            <a:ext cx="487619" cy="309841"/>
          </a:xfrm>
          <a:prstGeom prst="rect">
            <a:avLst/>
          </a:prstGeom>
        </p:spPr>
      </p:pic>
      <p:pic>
        <p:nvPicPr>
          <p:cNvPr id="69" name="Graphic 68" descr="Arrow: Straight">
            <a:extLst>
              <a:ext uri="{FF2B5EF4-FFF2-40B4-BE49-F238E27FC236}">
                <a16:creationId xmlns:a16="http://schemas.microsoft.com/office/drawing/2014/main" id="{A56F775C-A5C5-47B8-B5C0-4FCE389B5785}"/>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0800000">
            <a:off x="2308457" y="3078792"/>
            <a:ext cx="360000" cy="248512"/>
          </a:xfrm>
          <a:prstGeom prst="rect">
            <a:avLst/>
          </a:prstGeom>
        </p:spPr>
      </p:pic>
      <p:pic>
        <p:nvPicPr>
          <p:cNvPr id="77" name="Picture 76">
            <a:extLst>
              <a:ext uri="{FF2B5EF4-FFF2-40B4-BE49-F238E27FC236}">
                <a16:creationId xmlns:a16="http://schemas.microsoft.com/office/drawing/2014/main" id="{DA3B0DB1-83CB-4C72-B2AC-90220A92888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703740" y="5341692"/>
            <a:ext cx="333422" cy="432495"/>
          </a:xfrm>
          <a:prstGeom prst="rect">
            <a:avLst/>
          </a:prstGeom>
        </p:spPr>
      </p:pic>
      <p:pic>
        <p:nvPicPr>
          <p:cNvPr id="78" name="Picture 77">
            <a:extLst>
              <a:ext uri="{FF2B5EF4-FFF2-40B4-BE49-F238E27FC236}">
                <a16:creationId xmlns:a16="http://schemas.microsoft.com/office/drawing/2014/main" id="{5FCE7461-3463-4CBB-BD7C-89305C615E0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785563" y="5388820"/>
            <a:ext cx="487619" cy="309841"/>
          </a:xfrm>
          <a:prstGeom prst="rect">
            <a:avLst/>
          </a:prstGeom>
        </p:spPr>
      </p:pic>
      <p:pic>
        <p:nvPicPr>
          <p:cNvPr id="79" name="Graphic 78" descr="Arrow: Straight">
            <a:extLst>
              <a:ext uri="{FF2B5EF4-FFF2-40B4-BE49-F238E27FC236}">
                <a16:creationId xmlns:a16="http://schemas.microsoft.com/office/drawing/2014/main" id="{1888FAD1-EF51-45A2-9421-245A96BC2A2A}"/>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0800000">
            <a:off x="2308457" y="5433860"/>
            <a:ext cx="360000" cy="248512"/>
          </a:xfrm>
          <a:prstGeom prst="rect">
            <a:avLst/>
          </a:prstGeom>
        </p:spPr>
      </p:pic>
      <p:pic>
        <p:nvPicPr>
          <p:cNvPr id="38" name="Picture 37">
            <a:extLst>
              <a:ext uri="{FF2B5EF4-FFF2-40B4-BE49-F238E27FC236}">
                <a16:creationId xmlns:a16="http://schemas.microsoft.com/office/drawing/2014/main" id="{7B94C653-41D5-4FE6-8859-F5A12C21EDB5}"/>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264707" y="4128526"/>
            <a:ext cx="1076828" cy="833828"/>
          </a:xfrm>
          <a:prstGeom prst="rect">
            <a:avLst/>
          </a:prstGeom>
        </p:spPr>
      </p:pic>
      <p:pic>
        <p:nvPicPr>
          <p:cNvPr id="39" name="Picture 38">
            <a:extLst>
              <a:ext uri="{FF2B5EF4-FFF2-40B4-BE49-F238E27FC236}">
                <a16:creationId xmlns:a16="http://schemas.microsoft.com/office/drawing/2014/main" id="{7BE8FE4A-87C1-4658-A81D-00B72F371D8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3243466" y="2663053"/>
            <a:ext cx="1076828" cy="833828"/>
          </a:xfrm>
          <a:prstGeom prst="rect">
            <a:avLst/>
          </a:prstGeom>
        </p:spPr>
      </p:pic>
      <p:sp>
        <p:nvSpPr>
          <p:cNvPr id="30" name="TextBox 29">
            <a:extLst>
              <a:ext uri="{FF2B5EF4-FFF2-40B4-BE49-F238E27FC236}">
                <a16:creationId xmlns:a16="http://schemas.microsoft.com/office/drawing/2014/main" id="{FD5DC71D-0C02-4069-8A09-FC1DE6920BD8}"/>
              </a:ext>
            </a:extLst>
          </p:cNvPr>
          <p:cNvSpPr txBox="1"/>
          <p:nvPr/>
        </p:nvSpPr>
        <p:spPr>
          <a:xfrm>
            <a:off x="420435" y="1313775"/>
            <a:ext cx="4589171" cy="492443"/>
          </a:xfrm>
          <a:prstGeom prst="rect">
            <a:avLst/>
          </a:prstGeom>
          <a:solidFill>
            <a:schemeClr val="bg2"/>
          </a:solidFill>
          <a:ln w="28575">
            <a:solidFill>
              <a:schemeClr val="accent1"/>
            </a:solidFill>
          </a:ln>
        </p:spPr>
        <p:txBody>
          <a:bodyPr vert="horz" wrap="square" rtlCol="0">
            <a:spAutoFit/>
          </a:bodyPr>
          <a:lstStyle/>
          <a:p>
            <a:pPr>
              <a:buClr>
                <a:schemeClr val="accent4">
                  <a:lumMod val="60000"/>
                  <a:lumOff val="40000"/>
                </a:schemeClr>
              </a:buClr>
            </a:pPr>
            <a:r>
              <a:rPr lang="en-US" sz="1300" dirty="0">
                <a:solidFill>
                  <a:schemeClr val="accent4">
                    <a:lumMod val="75000"/>
                  </a:schemeClr>
                </a:solidFill>
                <a:latin typeface="Arial" panose="020B0604020202020204" pitchFamily="34" charset="0"/>
              </a:rPr>
              <a:t>For the labels to be valid their red frame must physically look red (</a:t>
            </a:r>
            <a:r>
              <a:rPr lang="en-US" sz="1300" dirty="0" err="1">
                <a:solidFill>
                  <a:schemeClr val="accent4">
                    <a:lumMod val="75000"/>
                  </a:schemeClr>
                </a:solidFill>
                <a:latin typeface="Arial" panose="020B0604020202020204" pitchFamily="34" charset="0"/>
              </a:rPr>
              <a:t>colour</a:t>
            </a:r>
            <a:r>
              <a:rPr lang="en-US" sz="1300" dirty="0">
                <a:solidFill>
                  <a:schemeClr val="accent4">
                    <a:lumMod val="75000"/>
                  </a:schemeClr>
                </a:solidFill>
                <a:latin typeface="Arial" panose="020B0604020202020204" pitchFamily="34" charset="0"/>
              </a:rPr>
              <a:t> printer required).</a:t>
            </a:r>
            <a:endParaRPr lang="en-GB" sz="1300" dirty="0">
              <a:solidFill>
                <a:schemeClr val="accent4">
                  <a:lumMod val="75000"/>
                </a:schemeClr>
              </a:solidFill>
              <a:latin typeface="Arial" panose="020B0604020202020204" pitchFamily="34" charset="0"/>
            </a:endParaRPr>
          </a:p>
        </p:txBody>
      </p:sp>
      <p:pic>
        <p:nvPicPr>
          <p:cNvPr id="31" name="Graphic 30" descr="Arrow: Straight">
            <a:extLst>
              <a:ext uri="{FF2B5EF4-FFF2-40B4-BE49-F238E27FC236}">
                <a16:creationId xmlns:a16="http://schemas.microsoft.com/office/drawing/2014/main" id="{4D8A5CE9-4ABB-49B1-ACF1-E00FCE383059}"/>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2097620">
            <a:off x="2997008" y="2615893"/>
            <a:ext cx="360000" cy="248512"/>
          </a:xfrm>
          <a:prstGeom prst="rect">
            <a:avLst/>
          </a:prstGeom>
        </p:spPr>
      </p:pic>
      <p:pic>
        <p:nvPicPr>
          <p:cNvPr id="32" name="Graphic 31" descr="Arrow: Straight">
            <a:extLst>
              <a:ext uri="{FF2B5EF4-FFF2-40B4-BE49-F238E27FC236}">
                <a16:creationId xmlns:a16="http://schemas.microsoft.com/office/drawing/2014/main" id="{9373C085-7B67-4F93-8D19-A2BF51F1ED12}"/>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9852383">
            <a:off x="2997010" y="3002188"/>
            <a:ext cx="360000" cy="248512"/>
          </a:xfrm>
          <a:prstGeom prst="rect">
            <a:avLst/>
          </a:prstGeom>
        </p:spPr>
      </p:pic>
      <p:pic>
        <p:nvPicPr>
          <p:cNvPr id="33" name="Graphic 32" descr="Arrow: Straight">
            <a:extLst>
              <a:ext uri="{FF2B5EF4-FFF2-40B4-BE49-F238E27FC236}">
                <a16:creationId xmlns:a16="http://schemas.microsoft.com/office/drawing/2014/main" id="{587996E0-24F5-4A74-9BB6-77DCE4CF0DD5}"/>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2097620">
            <a:off x="2970934" y="4099200"/>
            <a:ext cx="360000" cy="248512"/>
          </a:xfrm>
          <a:prstGeom prst="rect">
            <a:avLst/>
          </a:prstGeom>
        </p:spPr>
      </p:pic>
      <p:pic>
        <p:nvPicPr>
          <p:cNvPr id="40" name="Graphic 39" descr="Arrow: Straight">
            <a:extLst>
              <a:ext uri="{FF2B5EF4-FFF2-40B4-BE49-F238E27FC236}">
                <a16:creationId xmlns:a16="http://schemas.microsoft.com/office/drawing/2014/main" id="{BF22E3C5-7F99-45A0-88D1-465AA5CD7982}"/>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12097620">
            <a:off x="3045727" y="5574405"/>
            <a:ext cx="360000" cy="248512"/>
          </a:xfrm>
          <a:prstGeom prst="rect">
            <a:avLst/>
          </a:prstGeom>
        </p:spPr>
      </p:pic>
      <p:pic>
        <p:nvPicPr>
          <p:cNvPr id="41" name="Graphic 40" descr="Arrow: Straight">
            <a:extLst>
              <a:ext uri="{FF2B5EF4-FFF2-40B4-BE49-F238E27FC236}">
                <a16:creationId xmlns:a16="http://schemas.microsoft.com/office/drawing/2014/main" id="{574FE3E6-0162-404B-B3A2-1AF9ED90435F}"/>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9852383">
            <a:off x="2995762" y="6012497"/>
            <a:ext cx="360000" cy="248512"/>
          </a:xfrm>
          <a:prstGeom prst="rect">
            <a:avLst/>
          </a:prstGeom>
        </p:spPr>
      </p:pic>
      <p:pic>
        <p:nvPicPr>
          <p:cNvPr id="42" name="Graphic 41" descr="Arrow: Straight">
            <a:extLst>
              <a:ext uri="{FF2B5EF4-FFF2-40B4-BE49-F238E27FC236}">
                <a16:creationId xmlns:a16="http://schemas.microsoft.com/office/drawing/2014/main" id="{AEE74353-0BE5-415E-91F4-BB6F3B439E59}"/>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9852383">
            <a:off x="3003108" y="4476658"/>
            <a:ext cx="360000" cy="248512"/>
          </a:xfrm>
          <a:prstGeom prst="rect">
            <a:avLst/>
          </a:prstGeom>
        </p:spPr>
      </p:pic>
      <p:sp>
        <p:nvSpPr>
          <p:cNvPr id="2" name="TextBox 1">
            <a:hlinkClick r:id="rId14"/>
            <a:extLst>
              <a:ext uri="{FF2B5EF4-FFF2-40B4-BE49-F238E27FC236}">
                <a16:creationId xmlns:a16="http://schemas.microsoft.com/office/drawing/2014/main" id="{155731DE-BBE6-4402-97B4-7A073A553438}"/>
              </a:ext>
            </a:extLst>
          </p:cNvPr>
          <p:cNvSpPr txBox="1"/>
          <p:nvPr/>
        </p:nvSpPr>
        <p:spPr>
          <a:xfrm>
            <a:off x="7606203" y="3536628"/>
            <a:ext cx="1554306" cy="229615"/>
          </a:xfrm>
          <a:prstGeom prst="rect">
            <a:avLst/>
          </a:prstGeom>
          <a:noFill/>
        </p:spPr>
        <p:txBody>
          <a:bodyPr vert="horz" wrap="square" rtlCol="0">
            <a:spAutoFit/>
          </a:bodyPr>
          <a:lstStyle/>
          <a:p>
            <a:pPr algn="ctr">
              <a:lnSpc>
                <a:spcPct val="107000"/>
              </a:lnSpc>
              <a:spcBef>
                <a:spcPts val="1000"/>
              </a:spcBef>
              <a:buClr>
                <a:schemeClr val="accent4">
                  <a:lumMod val="60000"/>
                  <a:lumOff val="40000"/>
                </a:schemeClr>
              </a:buClr>
            </a:pPr>
            <a:r>
              <a:rPr lang="en-GB" sz="899" b="1" dirty="0">
                <a:latin typeface="Arial" panose="020B0604020202020204" pitchFamily="34" charset="0"/>
              </a:rPr>
              <a:t>Download &amp; Print label </a:t>
            </a:r>
            <a:r>
              <a:rPr lang="en-GB" sz="899" b="1" dirty="0">
                <a:solidFill>
                  <a:schemeClr val="accent1"/>
                </a:solidFill>
                <a:latin typeface="Arial" panose="020B0604020202020204" pitchFamily="34" charset="0"/>
              </a:rPr>
              <a:t>&gt;</a:t>
            </a:r>
          </a:p>
        </p:txBody>
      </p:sp>
      <p:pic>
        <p:nvPicPr>
          <p:cNvPr id="10" name="Picture 9">
            <a:extLst>
              <a:ext uri="{FF2B5EF4-FFF2-40B4-BE49-F238E27FC236}">
                <a16:creationId xmlns:a16="http://schemas.microsoft.com/office/drawing/2014/main" id="{AAE50E3B-30CA-479D-8F9F-A0AC5343B38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990654" y="2805079"/>
            <a:ext cx="785404" cy="720000"/>
          </a:xfrm>
          <a:prstGeom prst="rect">
            <a:avLst/>
          </a:prstGeom>
        </p:spPr>
      </p:pic>
      <p:pic>
        <p:nvPicPr>
          <p:cNvPr id="13" name="Picture 12">
            <a:extLst>
              <a:ext uri="{FF2B5EF4-FFF2-40B4-BE49-F238E27FC236}">
                <a16:creationId xmlns:a16="http://schemas.microsoft.com/office/drawing/2014/main" id="{09A122FD-C3DB-4229-92A6-E7B36861199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990654" y="5037622"/>
            <a:ext cx="785404" cy="720000"/>
          </a:xfrm>
          <a:prstGeom prst="rect">
            <a:avLst/>
          </a:prstGeom>
        </p:spPr>
      </p:pic>
      <p:sp>
        <p:nvSpPr>
          <p:cNvPr id="36" name="TextBox 35">
            <a:hlinkClick r:id="rId17"/>
            <a:extLst>
              <a:ext uri="{FF2B5EF4-FFF2-40B4-BE49-F238E27FC236}">
                <a16:creationId xmlns:a16="http://schemas.microsoft.com/office/drawing/2014/main" id="{82BAD378-A16A-4562-8478-CF97E8A35991}"/>
              </a:ext>
            </a:extLst>
          </p:cNvPr>
          <p:cNvSpPr txBox="1"/>
          <p:nvPr/>
        </p:nvSpPr>
        <p:spPr>
          <a:xfrm>
            <a:off x="7606203" y="5765641"/>
            <a:ext cx="1554306" cy="229615"/>
          </a:xfrm>
          <a:prstGeom prst="rect">
            <a:avLst/>
          </a:prstGeom>
          <a:noFill/>
        </p:spPr>
        <p:txBody>
          <a:bodyPr vert="horz" wrap="square" rtlCol="0">
            <a:spAutoFit/>
          </a:bodyPr>
          <a:lstStyle/>
          <a:p>
            <a:pPr algn="ctr">
              <a:lnSpc>
                <a:spcPct val="107000"/>
              </a:lnSpc>
              <a:spcBef>
                <a:spcPts val="1000"/>
              </a:spcBef>
              <a:buClr>
                <a:schemeClr val="accent4">
                  <a:lumMod val="60000"/>
                  <a:lumOff val="40000"/>
                </a:schemeClr>
              </a:buClr>
            </a:pPr>
            <a:r>
              <a:rPr lang="en-GB" sz="899" b="1" dirty="0">
                <a:latin typeface="Arial" panose="020B0604020202020204" pitchFamily="34" charset="0"/>
              </a:rPr>
              <a:t>Download &amp; Print label </a:t>
            </a:r>
            <a:r>
              <a:rPr lang="en-GB" sz="899" b="1" dirty="0">
                <a:solidFill>
                  <a:schemeClr val="accent1"/>
                </a:solidFill>
                <a:latin typeface="Arial" panose="020B0604020202020204" pitchFamily="34" charset="0"/>
              </a:rPr>
              <a:t>&gt;</a:t>
            </a:r>
          </a:p>
        </p:txBody>
      </p:sp>
      <p:cxnSp>
        <p:nvCxnSpPr>
          <p:cNvPr id="9" name="Gerader Verbinder 8">
            <a:extLst>
              <a:ext uri="{FF2B5EF4-FFF2-40B4-BE49-F238E27FC236}">
                <a16:creationId xmlns:a16="http://schemas.microsoft.com/office/drawing/2014/main" id="{484EABF5-F092-4CB6-A67A-009D5143FC4B}"/>
              </a:ext>
            </a:extLst>
          </p:cNvPr>
          <p:cNvCxnSpPr>
            <a:cxnSpLocks/>
          </p:cNvCxnSpPr>
          <p:nvPr/>
        </p:nvCxnSpPr>
        <p:spPr>
          <a:xfrm>
            <a:off x="4467727" y="3832060"/>
            <a:ext cx="2919662" cy="0"/>
          </a:xfrm>
          <a:prstGeom prst="line">
            <a:avLst/>
          </a:prstGeom>
          <a:ln w="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755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
            </p:custDataLst>
          </p:nvPr>
        </p:nvGraphicFramePr>
        <p:xfrm>
          <a:off x="1393" y="774159"/>
          <a:ext cx="1392" cy="1392"/>
        </p:xfrm>
        <a:graphic>
          <a:graphicData uri="http://schemas.openxmlformats.org/presentationml/2006/ole">
            <mc:AlternateContent xmlns:mc="http://schemas.openxmlformats.org/markup-compatibility/2006">
              <mc:Choice xmlns:v="urn:schemas-microsoft-com:vml" Requires="v">
                <p:oleObj name="think-cell Slide" r:id="rId4" imgW="482" imgH="481" progId="TCLayout.ActiveDocument.1">
                  <p:embed/>
                </p:oleObj>
              </mc:Choice>
              <mc:Fallback>
                <p:oleObj name="think-cell Slide" r:id="rId4" imgW="482" imgH="481" progId="TCLayout.ActiveDocument.1">
                  <p:embed/>
                  <p:pic>
                    <p:nvPicPr>
                      <p:cNvPr id="16" name="Object 15" hidden="1"/>
                      <p:cNvPicPr/>
                      <p:nvPr/>
                    </p:nvPicPr>
                    <p:blipFill>
                      <a:blip r:embed="rId5"/>
                      <a:stretch>
                        <a:fillRect/>
                      </a:stretch>
                    </p:blipFill>
                    <p:spPr>
                      <a:xfrm>
                        <a:off x="1393" y="774159"/>
                        <a:ext cx="1392" cy="1392"/>
                      </a:xfrm>
                      <a:prstGeom prst="rect">
                        <a:avLst/>
                      </a:prstGeom>
                    </p:spPr>
                  </p:pic>
                </p:oleObj>
              </mc:Fallback>
            </mc:AlternateContent>
          </a:graphicData>
        </a:graphic>
      </p:graphicFrame>
      <p:sp>
        <p:nvSpPr>
          <p:cNvPr id="7" name="Rectangle 6" hidden="1"/>
          <p:cNvSpPr/>
          <p:nvPr>
            <p:custDataLst>
              <p:tags r:id="rId2"/>
            </p:custDataLst>
          </p:nvPr>
        </p:nvSpPr>
        <p:spPr bwMode="auto">
          <a:xfrm>
            <a:off x="0" y="772765"/>
            <a:ext cx="139216" cy="139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107000"/>
              </a:lnSpc>
              <a:spcBef>
                <a:spcPct val="0"/>
              </a:spcBef>
              <a:spcAft>
                <a:spcPct val="0"/>
              </a:spcAft>
            </a:pPr>
            <a:endParaRPr lang="en-GB" sz="1228" dirty="0">
              <a:solidFill>
                <a:srgbClr val="000000"/>
              </a:solidFill>
              <a:latin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0CB0BD71-AEE1-4B99-AAAC-9872068B02FF}"/>
              </a:ext>
            </a:extLst>
          </p:cNvPr>
          <p:cNvSpPr>
            <a:spLocks noGrp="1"/>
          </p:cNvSpPr>
          <p:nvPr>
            <p:ph type="title"/>
          </p:nvPr>
        </p:nvSpPr>
        <p:spPr>
          <a:xfrm>
            <a:off x="420434" y="416391"/>
            <a:ext cx="9850440" cy="406514"/>
          </a:xfrm>
        </p:spPr>
        <p:txBody>
          <a:bodyPr/>
          <a:lstStyle/>
          <a:p>
            <a:r>
              <a:rPr lang="en-GB" dirty="0"/>
              <a:t>Lithium ion Batteries &gt;=100 W/h</a:t>
            </a:r>
          </a:p>
        </p:txBody>
      </p:sp>
      <p:sp>
        <p:nvSpPr>
          <p:cNvPr id="3" name="Slide Number Placeholder 2"/>
          <p:cNvSpPr>
            <a:spLocks noGrp="1"/>
          </p:cNvSpPr>
          <p:nvPr>
            <p:ph type="sldNum" sz="quarter" idx="12"/>
          </p:nvPr>
        </p:nvSpPr>
        <p:spPr>
          <a:xfrm>
            <a:off x="9660165" y="6422614"/>
            <a:ext cx="169224" cy="206004"/>
          </a:xfrm>
        </p:spPr>
        <p:txBody>
          <a:bodyPr/>
          <a:lstStyle/>
          <a:p>
            <a:fld id="{2B4178FD-43BF-4968-A299-3450DC0CDF97}" type="slidenum">
              <a:rPr lang="en-US" noProof="0" smtClean="0"/>
              <a:t>3</a:t>
            </a:fld>
            <a:endParaRPr lang="en-US" noProof="0" dirty="0"/>
          </a:p>
        </p:txBody>
      </p:sp>
      <p:graphicFrame>
        <p:nvGraphicFramePr>
          <p:cNvPr id="2" name="Table 1">
            <a:extLst>
              <a:ext uri="{FF2B5EF4-FFF2-40B4-BE49-F238E27FC236}">
                <a16:creationId xmlns:a16="http://schemas.microsoft.com/office/drawing/2014/main" id="{9D4AD15F-33EF-443B-BC65-334A176A15ED}"/>
              </a:ext>
            </a:extLst>
          </p:cNvPr>
          <p:cNvGraphicFramePr>
            <a:graphicFrameLocks noGrp="1"/>
          </p:cNvGraphicFramePr>
          <p:nvPr>
            <p:extLst>
              <p:ext uri="{D42A27DB-BD31-4B8C-83A1-F6EECF244321}">
                <p14:modId xmlns:p14="http://schemas.microsoft.com/office/powerpoint/2010/main" val="3637962232"/>
              </p:ext>
            </p:extLst>
          </p:nvPr>
        </p:nvGraphicFramePr>
        <p:xfrm>
          <a:off x="420434" y="1180266"/>
          <a:ext cx="9832007" cy="5569143"/>
        </p:xfrm>
        <a:graphic>
          <a:graphicData uri="http://schemas.openxmlformats.org/drawingml/2006/table">
            <a:tbl>
              <a:tblPr firstRow="1" bandRow="1">
                <a:tableStyleId>{2D5ABB26-0587-4C30-8999-92F81FD0307C}</a:tableStyleId>
              </a:tblPr>
              <a:tblGrid>
                <a:gridCol w="1706033">
                  <a:extLst>
                    <a:ext uri="{9D8B030D-6E8A-4147-A177-3AD203B41FA5}">
                      <a16:colId xmlns:a16="http://schemas.microsoft.com/office/drawing/2014/main" val="3227412926"/>
                    </a:ext>
                  </a:extLst>
                </a:gridCol>
                <a:gridCol w="2810934">
                  <a:extLst>
                    <a:ext uri="{9D8B030D-6E8A-4147-A177-3AD203B41FA5}">
                      <a16:colId xmlns:a16="http://schemas.microsoft.com/office/drawing/2014/main" val="113238121"/>
                    </a:ext>
                  </a:extLst>
                </a:gridCol>
                <a:gridCol w="695006">
                  <a:extLst>
                    <a:ext uri="{9D8B030D-6E8A-4147-A177-3AD203B41FA5}">
                      <a16:colId xmlns:a16="http://schemas.microsoft.com/office/drawing/2014/main" val="4116707677"/>
                    </a:ext>
                  </a:extLst>
                </a:gridCol>
                <a:gridCol w="1567694">
                  <a:extLst>
                    <a:ext uri="{9D8B030D-6E8A-4147-A177-3AD203B41FA5}">
                      <a16:colId xmlns:a16="http://schemas.microsoft.com/office/drawing/2014/main" val="4025584062"/>
                    </a:ext>
                  </a:extLst>
                </a:gridCol>
                <a:gridCol w="3052340">
                  <a:extLst>
                    <a:ext uri="{9D8B030D-6E8A-4147-A177-3AD203B41FA5}">
                      <a16:colId xmlns:a16="http://schemas.microsoft.com/office/drawing/2014/main" val="934026989"/>
                    </a:ext>
                  </a:extLst>
                </a:gridCol>
              </a:tblGrid>
              <a:tr h="436307">
                <a:tc>
                  <a:txBody>
                    <a:bodyPr/>
                    <a:lstStyle/>
                    <a:p>
                      <a:r>
                        <a:rPr lang="en-GB" sz="1100" dirty="0">
                          <a:solidFill>
                            <a:schemeClr val="tx1"/>
                          </a:solidFill>
                        </a:rPr>
                        <a:t>Scenario</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solidFill>
                  </a:tcPr>
                </a:tc>
                <a:tc>
                  <a:txBody>
                    <a:bodyPr/>
                    <a:lstStyle/>
                    <a:p>
                      <a:r>
                        <a:rPr lang="en-GB" sz="1100" dirty="0">
                          <a:solidFill>
                            <a:schemeClr val="tx1"/>
                          </a:solidFill>
                        </a:rPr>
                        <a:t>Packing sequence</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solidFill>
                  </a:tcPr>
                </a:tc>
                <a:tc>
                  <a:txBody>
                    <a:bodyPr/>
                    <a:lstStyle/>
                    <a:p>
                      <a:r>
                        <a:rPr lang="en-GB" sz="1100" dirty="0">
                          <a:solidFill>
                            <a:schemeClr val="tx1"/>
                          </a:solidFill>
                        </a:rPr>
                        <a:t>Packing notes</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solidFill>
                  </a:tcPr>
                </a:tc>
                <a:tc>
                  <a:txBody>
                    <a:bodyPr/>
                    <a:lstStyle/>
                    <a:p>
                      <a:r>
                        <a:rPr lang="en-GB" sz="1100" dirty="0">
                          <a:solidFill>
                            <a:schemeClr val="tx1"/>
                          </a:solidFill>
                        </a:rPr>
                        <a:t>Package labelling</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solidFill>
                  </a:tcPr>
                </a:tc>
                <a:tc>
                  <a:txBody>
                    <a:bodyPr/>
                    <a:lstStyle/>
                    <a:p>
                      <a:r>
                        <a:rPr lang="en-GB" sz="1100" dirty="0">
                          <a:solidFill>
                            <a:schemeClr val="tx1"/>
                          </a:solidFill>
                        </a:rPr>
                        <a:t>Documents</a:t>
                      </a:r>
                      <a:endParaRPr lang="en-GB" sz="1100" b="0" dirty="0">
                        <a:solidFill>
                          <a:schemeClr val="tx1"/>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solidFill>
                  </a:tcPr>
                </a:tc>
                <a:extLst>
                  <a:ext uri="{0D108BD9-81ED-4DB2-BD59-A6C34878D82A}">
                    <a16:rowId xmlns:a16="http://schemas.microsoft.com/office/drawing/2014/main" val="2683637389"/>
                  </a:ext>
                </a:extLst>
              </a:tr>
              <a:tr h="1180596">
                <a:tc>
                  <a:txBody>
                    <a:bodyPr/>
                    <a:lstStyle/>
                    <a:p>
                      <a:r>
                        <a:rPr lang="en-GB" sz="1000" b="0" dirty="0">
                          <a:solidFill>
                            <a:schemeClr val="tx1"/>
                          </a:solidFill>
                        </a:rPr>
                        <a:t>1) New Hilti Case </a:t>
                      </a:r>
                      <a:r>
                        <a:rPr lang="en-GB" sz="1000" b="1" dirty="0">
                          <a:solidFill>
                            <a:schemeClr val="tx1"/>
                          </a:solidFill>
                        </a:rPr>
                        <a:t>INCLUDING</a:t>
                      </a:r>
                      <a:r>
                        <a:rPr lang="en-GB" sz="1000" b="0" dirty="0">
                          <a:solidFill>
                            <a:schemeClr val="tx1"/>
                          </a:solidFill>
                        </a:rPr>
                        <a:t> print on bottom. If not follow scenario </a:t>
                      </a:r>
                      <a:r>
                        <a:rPr lang="en-GB" sz="1000" b="1" dirty="0">
                          <a:solidFill>
                            <a:schemeClr val="tx1"/>
                          </a:solidFill>
                        </a:rPr>
                        <a:t>5</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rowSpan="5">
                  <a:txBody>
                    <a:bodyPr/>
                    <a:lstStyle/>
                    <a:p>
                      <a:r>
                        <a:rPr lang="en-US" sz="1000" dirty="0"/>
                        <a:t>Enclose delivery note into plastic envelope and place on outside of the box</a:t>
                      </a:r>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2097429816"/>
                  </a:ext>
                </a:extLst>
              </a:tr>
              <a:tr h="720000">
                <a:tc>
                  <a:txBody>
                    <a:bodyPr/>
                    <a:lstStyle/>
                    <a:p>
                      <a:r>
                        <a:rPr lang="en-GB" sz="1000" b="0" dirty="0">
                          <a:solidFill>
                            <a:schemeClr val="tx1"/>
                          </a:solidFill>
                        </a:rPr>
                        <a:t>2) Cardboard box with only one battery</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rowSpan="4">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r>
                        <a:rPr lang="en-GB" sz="1000" dirty="0"/>
                        <a:t>None extra, it is already printed on the special cardboard box.</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724427080"/>
                  </a:ext>
                </a:extLst>
              </a:tr>
              <a:tr h="1131660">
                <a:tc>
                  <a:txBody>
                    <a:bodyPr/>
                    <a:lstStyle/>
                    <a:p>
                      <a:r>
                        <a:rPr lang="en-GB" sz="1000" b="0" dirty="0">
                          <a:solidFill>
                            <a:schemeClr val="tx1"/>
                          </a:solidFill>
                        </a:rPr>
                        <a:t>3) Cardboard box  with only batteries</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dirty="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791390948"/>
                  </a:ext>
                </a:extLst>
              </a:tr>
              <a:tr h="1036320">
                <a:tc>
                  <a:txBody>
                    <a:bodyPr/>
                    <a:lstStyle/>
                    <a:p>
                      <a:r>
                        <a:rPr lang="en-GB" sz="1000" b="0" dirty="0">
                          <a:solidFill>
                            <a:schemeClr val="tx1"/>
                          </a:solidFill>
                        </a:rPr>
                        <a:t>4) Cardboard box  with batteries and tool(s)</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US"/>
                    </a:p>
                  </a:txBody>
                  <a:tcPr/>
                </a:tc>
                <a:tc rowSpan="2">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US"/>
                    </a:p>
                  </a:txBody>
                  <a:tcPr/>
                </a:tc>
                <a:extLst>
                  <a:ext uri="{0D108BD9-81ED-4DB2-BD59-A6C34878D82A}">
                    <a16:rowId xmlns:a16="http://schemas.microsoft.com/office/drawing/2014/main" val="3872497693"/>
                  </a:ext>
                </a:extLst>
              </a:tr>
              <a:tr h="1064260">
                <a:tc>
                  <a:txBody>
                    <a:bodyPr/>
                    <a:lstStyle/>
                    <a:p>
                      <a:r>
                        <a:rPr lang="en-GB" sz="1000" b="0" dirty="0">
                          <a:solidFill>
                            <a:schemeClr val="tx1"/>
                          </a:solidFill>
                        </a:rPr>
                        <a:t>5) Cardboard box  with batteries and tool(s) in a Hilti case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a:txBody>
                    <a:bodyPr/>
                    <a:lstStyle/>
                    <a:p>
                      <a:endParaRPr lang="en-GB" sz="1000" dirty="0"/>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dirty="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dirty="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tc vMerge="1">
                  <a:txBody>
                    <a:bodyPr/>
                    <a:lstStyle/>
                    <a:p>
                      <a:endParaRPr lang="en-GB" sz="1000" dirty="0"/>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550397343"/>
                  </a:ext>
                </a:extLst>
              </a:tr>
            </a:tbl>
          </a:graphicData>
        </a:graphic>
      </p:graphicFrame>
      <p:pic>
        <p:nvPicPr>
          <p:cNvPr id="52" name="Picture 51" descr="C:\Users\sabyjua\AppData\Local\Temp\SNAGHTML10cff38.PNG">
            <a:extLst>
              <a:ext uri="{FF2B5EF4-FFF2-40B4-BE49-F238E27FC236}">
                <a16:creationId xmlns:a16="http://schemas.microsoft.com/office/drawing/2014/main" id="{6DC92164-ED4C-4229-BF87-1950B32E731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75429" y="5625832"/>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52">
            <a:extLst>
              <a:ext uri="{FF2B5EF4-FFF2-40B4-BE49-F238E27FC236}">
                <a16:creationId xmlns:a16="http://schemas.microsoft.com/office/drawing/2014/main" id="{F322AB8B-7BB4-43B3-81A4-1B7860F816B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66833" y="5962785"/>
            <a:ext cx="710545" cy="691371"/>
          </a:xfrm>
          <a:prstGeom prst="rect">
            <a:avLst/>
          </a:prstGeom>
        </p:spPr>
      </p:pic>
      <p:pic>
        <p:nvPicPr>
          <p:cNvPr id="55" name="Picture 54">
            <a:extLst>
              <a:ext uri="{FF2B5EF4-FFF2-40B4-BE49-F238E27FC236}">
                <a16:creationId xmlns:a16="http://schemas.microsoft.com/office/drawing/2014/main" id="{AB8BA5D0-3936-4142-AA59-DA1E935B41D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114312" y="6176031"/>
            <a:ext cx="720000" cy="453750"/>
          </a:xfrm>
          <a:prstGeom prst="rect">
            <a:avLst/>
          </a:prstGeom>
        </p:spPr>
      </p:pic>
      <p:pic>
        <p:nvPicPr>
          <p:cNvPr id="58" name="Graphic 57" descr="Arrow: Straight">
            <a:extLst>
              <a:ext uri="{FF2B5EF4-FFF2-40B4-BE49-F238E27FC236}">
                <a16:creationId xmlns:a16="http://schemas.microsoft.com/office/drawing/2014/main" id="{FBBD1782-8196-4857-95EA-043C4974281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752218" y="6291623"/>
            <a:ext cx="360000" cy="248512"/>
          </a:xfrm>
          <a:prstGeom prst="rect">
            <a:avLst/>
          </a:prstGeom>
        </p:spPr>
      </p:pic>
      <p:pic>
        <p:nvPicPr>
          <p:cNvPr id="59" name="Picture 58" descr="C:\Users\sabyjua\AppData\Local\Temp\SNAGHTML10cff38.PNG">
            <a:extLst>
              <a:ext uri="{FF2B5EF4-FFF2-40B4-BE49-F238E27FC236}">
                <a16:creationId xmlns:a16="http://schemas.microsoft.com/office/drawing/2014/main" id="{911F2700-18E7-4066-ACCF-8FD95164AC3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86181" y="4643225"/>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60">
            <a:extLst>
              <a:ext uri="{FF2B5EF4-FFF2-40B4-BE49-F238E27FC236}">
                <a16:creationId xmlns:a16="http://schemas.microsoft.com/office/drawing/2014/main" id="{6FF3D934-F86F-494F-8508-EDD3B6FCC96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868129" y="5053334"/>
            <a:ext cx="720000" cy="453750"/>
          </a:xfrm>
          <a:prstGeom prst="rect">
            <a:avLst/>
          </a:prstGeom>
        </p:spPr>
      </p:pic>
      <p:pic>
        <p:nvPicPr>
          <p:cNvPr id="70" name="Picture 69" descr="C:\Users\sabyjua\AppData\Local\Temp\SNAGHTML10cff38.PNG">
            <a:extLst>
              <a:ext uri="{FF2B5EF4-FFF2-40B4-BE49-F238E27FC236}">
                <a16:creationId xmlns:a16="http://schemas.microsoft.com/office/drawing/2014/main" id="{221419A4-DE77-4FBE-B8EB-5A01D9D08B5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8283" y="3589572"/>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73" descr="C:\Users\sabyjua\AppData\Local\Temp\SNAGHTML10cff38.PNG">
            <a:extLst>
              <a:ext uri="{FF2B5EF4-FFF2-40B4-BE49-F238E27FC236}">
                <a16:creationId xmlns:a16="http://schemas.microsoft.com/office/drawing/2014/main" id="{A9F4DFF7-2903-450F-9DA2-194F6CBBA8D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28283" y="4011876"/>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81" name="Picture 80" descr="C:\Users\sabyjua\AppData\Local\Temp\SNAGHTML10cff38.PNG">
            <a:extLst>
              <a:ext uri="{FF2B5EF4-FFF2-40B4-BE49-F238E27FC236}">
                <a16:creationId xmlns:a16="http://schemas.microsoft.com/office/drawing/2014/main" id="{76561FC8-C146-4C48-8689-8C2B941EF382}"/>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4079" y="2876283"/>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83">
            <a:extLst>
              <a:ext uri="{FF2B5EF4-FFF2-40B4-BE49-F238E27FC236}">
                <a16:creationId xmlns:a16="http://schemas.microsoft.com/office/drawing/2014/main" id="{D265D07C-1A12-4E5C-A8F4-D4AB8EC9B1A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819480" y="3561180"/>
            <a:ext cx="1076828" cy="833828"/>
          </a:xfrm>
          <a:prstGeom prst="rect">
            <a:avLst/>
          </a:prstGeom>
        </p:spPr>
      </p:pic>
      <p:pic>
        <p:nvPicPr>
          <p:cNvPr id="86" name="Picture 85">
            <a:extLst>
              <a:ext uri="{FF2B5EF4-FFF2-40B4-BE49-F238E27FC236}">
                <a16:creationId xmlns:a16="http://schemas.microsoft.com/office/drawing/2014/main" id="{B8C4EB5F-7577-481D-9FB4-2DA3745E9A3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77378" y="4643224"/>
            <a:ext cx="1076828" cy="833828"/>
          </a:xfrm>
          <a:prstGeom prst="rect">
            <a:avLst/>
          </a:prstGeom>
        </p:spPr>
      </p:pic>
      <p:pic>
        <p:nvPicPr>
          <p:cNvPr id="88" name="Picture 87">
            <a:extLst>
              <a:ext uri="{FF2B5EF4-FFF2-40B4-BE49-F238E27FC236}">
                <a16:creationId xmlns:a16="http://schemas.microsoft.com/office/drawing/2014/main" id="{59C40554-C55A-4544-9868-D02808F3A48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966626" y="5596649"/>
            <a:ext cx="1076828" cy="833828"/>
          </a:xfrm>
          <a:prstGeom prst="rect">
            <a:avLst/>
          </a:prstGeom>
        </p:spPr>
      </p:pic>
      <p:pic>
        <p:nvPicPr>
          <p:cNvPr id="8" name="Picture 7">
            <a:extLst>
              <a:ext uri="{FF2B5EF4-FFF2-40B4-BE49-F238E27FC236}">
                <a16:creationId xmlns:a16="http://schemas.microsoft.com/office/drawing/2014/main" id="{7D8F48C7-2EDC-44A8-A904-4FB26D368049}"/>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371815" y="2869719"/>
            <a:ext cx="594811" cy="375669"/>
          </a:xfrm>
          <a:prstGeom prst="rect">
            <a:avLst/>
          </a:prstGeom>
        </p:spPr>
      </p:pic>
      <p:pic>
        <p:nvPicPr>
          <p:cNvPr id="83" name="Graphic 82" descr="Arrow: Straight">
            <a:extLst>
              <a:ext uri="{FF2B5EF4-FFF2-40B4-BE49-F238E27FC236}">
                <a16:creationId xmlns:a16="http://schemas.microsoft.com/office/drawing/2014/main" id="{A5AA6915-8046-4C1E-90A3-9CC2E70C6884}"/>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3076081" y="2869719"/>
            <a:ext cx="360000" cy="248512"/>
          </a:xfrm>
          <a:prstGeom prst="rect">
            <a:avLst/>
          </a:prstGeom>
        </p:spPr>
      </p:pic>
      <p:pic>
        <p:nvPicPr>
          <p:cNvPr id="39" name="Picture 38">
            <a:extLst>
              <a:ext uri="{FF2B5EF4-FFF2-40B4-BE49-F238E27FC236}">
                <a16:creationId xmlns:a16="http://schemas.microsoft.com/office/drawing/2014/main" id="{C860F77C-B92D-4377-8DA7-FFB0CB198227}"/>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93318" y="3615120"/>
            <a:ext cx="594811" cy="375669"/>
          </a:xfrm>
          <a:prstGeom prst="rect">
            <a:avLst/>
          </a:prstGeom>
        </p:spPr>
      </p:pic>
      <p:pic>
        <p:nvPicPr>
          <p:cNvPr id="40" name="Graphic 39" descr="Arrow: Straight">
            <a:extLst>
              <a:ext uri="{FF2B5EF4-FFF2-40B4-BE49-F238E27FC236}">
                <a16:creationId xmlns:a16="http://schemas.microsoft.com/office/drawing/2014/main" id="{36F2B1AA-3228-4862-9ADE-5C871A280A1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714249" y="3638793"/>
            <a:ext cx="360000" cy="248512"/>
          </a:xfrm>
          <a:prstGeom prst="rect">
            <a:avLst/>
          </a:prstGeom>
        </p:spPr>
      </p:pic>
      <p:pic>
        <p:nvPicPr>
          <p:cNvPr id="41" name="Picture 40">
            <a:extLst>
              <a:ext uri="{FF2B5EF4-FFF2-40B4-BE49-F238E27FC236}">
                <a16:creationId xmlns:a16="http://schemas.microsoft.com/office/drawing/2014/main" id="{7149C1A8-7B6E-4308-A971-15677DC3631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93318" y="4051724"/>
            <a:ext cx="594811" cy="375669"/>
          </a:xfrm>
          <a:prstGeom prst="rect">
            <a:avLst/>
          </a:prstGeom>
        </p:spPr>
      </p:pic>
      <p:pic>
        <p:nvPicPr>
          <p:cNvPr id="42" name="Graphic 41" descr="Arrow: Straight">
            <a:extLst>
              <a:ext uri="{FF2B5EF4-FFF2-40B4-BE49-F238E27FC236}">
                <a16:creationId xmlns:a16="http://schemas.microsoft.com/office/drawing/2014/main" id="{A1FC5D40-7518-46E7-94B0-AEB6B822909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697583" y="4051724"/>
            <a:ext cx="360000" cy="248512"/>
          </a:xfrm>
          <a:prstGeom prst="rect">
            <a:avLst/>
          </a:prstGeom>
        </p:spPr>
      </p:pic>
      <p:pic>
        <p:nvPicPr>
          <p:cNvPr id="43" name="Picture 42">
            <a:extLst>
              <a:ext uri="{FF2B5EF4-FFF2-40B4-BE49-F238E27FC236}">
                <a16:creationId xmlns:a16="http://schemas.microsoft.com/office/drawing/2014/main" id="{00787653-69A3-41B5-B46D-21C4800CC3C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51216" y="4664031"/>
            <a:ext cx="594811" cy="375669"/>
          </a:xfrm>
          <a:prstGeom prst="rect">
            <a:avLst/>
          </a:prstGeom>
        </p:spPr>
      </p:pic>
      <p:pic>
        <p:nvPicPr>
          <p:cNvPr id="44" name="Graphic 43" descr="Arrow: Straight">
            <a:extLst>
              <a:ext uri="{FF2B5EF4-FFF2-40B4-BE49-F238E27FC236}">
                <a16:creationId xmlns:a16="http://schemas.microsoft.com/office/drawing/2014/main" id="{284D4E2C-1A0E-4B69-BD59-AAC36886E52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655481" y="4664031"/>
            <a:ext cx="360000" cy="248512"/>
          </a:xfrm>
          <a:prstGeom prst="rect">
            <a:avLst/>
          </a:prstGeom>
        </p:spPr>
      </p:pic>
      <p:pic>
        <p:nvPicPr>
          <p:cNvPr id="45" name="Picture 44">
            <a:extLst>
              <a:ext uri="{FF2B5EF4-FFF2-40B4-BE49-F238E27FC236}">
                <a16:creationId xmlns:a16="http://schemas.microsoft.com/office/drawing/2014/main" id="{D6852C98-6AF5-4E92-BB76-30DBCD00C6AC}"/>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140464" y="5651043"/>
            <a:ext cx="594811" cy="375669"/>
          </a:xfrm>
          <a:prstGeom prst="rect">
            <a:avLst/>
          </a:prstGeom>
        </p:spPr>
      </p:pic>
      <p:pic>
        <p:nvPicPr>
          <p:cNvPr id="46" name="Graphic 45" descr="Arrow: Straight">
            <a:extLst>
              <a:ext uri="{FF2B5EF4-FFF2-40B4-BE49-F238E27FC236}">
                <a16:creationId xmlns:a16="http://schemas.microsoft.com/office/drawing/2014/main" id="{41AD05C7-5059-4212-824F-D5D0B0A3CE15}"/>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2844729" y="5651043"/>
            <a:ext cx="360000" cy="248512"/>
          </a:xfrm>
          <a:prstGeom prst="rect">
            <a:avLst/>
          </a:prstGeom>
        </p:spPr>
      </p:pic>
      <p:pic>
        <p:nvPicPr>
          <p:cNvPr id="47" name="Graphic 46" descr="Arrow: Straight">
            <a:extLst>
              <a:ext uri="{FF2B5EF4-FFF2-40B4-BE49-F238E27FC236}">
                <a16:creationId xmlns:a16="http://schemas.microsoft.com/office/drawing/2014/main" id="{71C90D8A-E9BE-4987-AE06-453EFB07381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1674270">
            <a:off x="3548245" y="3628814"/>
            <a:ext cx="360000" cy="248512"/>
          </a:xfrm>
          <a:prstGeom prst="rect">
            <a:avLst/>
          </a:prstGeom>
        </p:spPr>
      </p:pic>
      <p:pic>
        <p:nvPicPr>
          <p:cNvPr id="48" name="Graphic 47" descr="Arrow: Straight">
            <a:extLst>
              <a:ext uri="{FF2B5EF4-FFF2-40B4-BE49-F238E27FC236}">
                <a16:creationId xmlns:a16="http://schemas.microsoft.com/office/drawing/2014/main" id="{26700329-5101-41CA-BE2B-C1B86271DBA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9762800">
            <a:off x="3552299" y="3979024"/>
            <a:ext cx="360000" cy="248512"/>
          </a:xfrm>
          <a:prstGeom prst="rect">
            <a:avLst/>
          </a:prstGeom>
        </p:spPr>
      </p:pic>
      <p:pic>
        <p:nvPicPr>
          <p:cNvPr id="49" name="Graphic 48" descr="Arrow: Straight">
            <a:extLst>
              <a:ext uri="{FF2B5EF4-FFF2-40B4-BE49-F238E27FC236}">
                <a16:creationId xmlns:a16="http://schemas.microsoft.com/office/drawing/2014/main" id="{05672EA8-BD06-4EA4-AD6B-85A261D82EF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2022481">
            <a:off x="3497022" y="4711449"/>
            <a:ext cx="360000" cy="248512"/>
          </a:xfrm>
          <a:prstGeom prst="rect">
            <a:avLst/>
          </a:prstGeom>
        </p:spPr>
      </p:pic>
      <p:pic>
        <p:nvPicPr>
          <p:cNvPr id="50" name="Graphic 49" descr="Arrow: Straight">
            <a:extLst>
              <a:ext uri="{FF2B5EF4-FFF2-40B4-BE49-F238E27FC236}">
                <a16:creationId xmlns:a16="http://schemas.microsoft.com/office/drawing/2014/main" id="{7F632727-1886-4191-83C1-129E5B6BE2A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9872779">
            <a:off x="3534649" y="5008249"/>
            <a:ext cx="360000" cy="248512"/>
          </a:xfrm>
          <a:prstGeom prst="rect">
            <a:avLst/>
          </a:prstGeom>
        </p:spPr>
      </p:pic>
      <p:pic>
        <p:nvPicPr>
          <p:cNvPr id="51" name="Graphic 50" descr="Arrow: Straight">
            <a:extLst>
              <a:ext uri="{FF2B5EF4-FFF2-40B4-BE49-F238E27FC236}">
                <a16:creationId xmlns:a16="http://schemas.microsoft.com/office/drawing/2014/main" id="{8A52CE0A-7CDB-40D9-BB1A-99343588661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1658547">
            <a:off x="3697784" y="5738725"/>
            <a:ext cx="360000" cy="248512"/>
          </a:xfrm>
          <a:prstGeom prst="rect">
            <a:avLst/>
          </a:prstGeom>
        </p:spPr>
      </p:pic>
      <p:pic>
        <p:nvPicPr>
          <p:cNvPr id="56" name="Graphic 55" descr="Arrow: Straight">
            <a:extLst>
              <a:ext uri="{FF2B5EF4-FFF2-40B4-BE49-F238E27FC236}">
                <a16:creationId xmlns:a16="http://schemas.microsoft.com/office/drawing/2014/main" id="{F307C5BF-C9A0-4B2F-B837-DB875E2518BF}"/>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9803999">
            <a:off x="3734107" y="6009029"/>
            <a:ext cx="360000" cy="248512"/>
          </a:xfrm>
          <a:prstGeom prst="rect">
            <a:avLst/>
          </a:prstGeom>
        </p:spPr>
      </p:pic>
      <p:pic>
        <p:nvPicPr>
          <p:cNvPr id="6" name="Picture 5">
            <a:extLst>
              <a:ext uri="{FF2B5EF4-FFF2-40B4-BE49-F238E27FC236}">
                <a16:creationId xmlns:a16="http://schemas.microsoft.com/office/drawing/2014/main" id="{FFD9A57C-232D-483E-A7A8-5A696766690B}"/>
              </a:ext>
            </a:extLst>
          </p:cNvPr>
          <p:cNvPicPr>
            <a:picLocks noChangeAspect="1"/>
          </p:cNvPicPr>
          <p:nvPr/>
        </p:nvPicPr>
        <p:blipFill>
          <a:blip r:embed="rId13"/>
          <a:stretch>
            <a:fillRect/>
          </a:stretch>
        </p:blipFill>
        <p:spPr>
          <a:xfrm>
            <a:off x="6052985" y="5298210"/>
            <a:ext cx="783529" cy="1080000"/>
          </a:xfrm>
          <a:prstGeom prst="rect">
            <a:avLst/>
          </a:prstGeom>
        </p:spPr>
      </p:pic>
      <p:pic>
        <p:nvPicPr>
          <p:cNvPr id="10" name="Picture 9">
            <a:extLst>
              <a:ext uri="{FF2B5EF4-FFF2-40B4-BE49-F238E27FC236}">
                <a16:creationId xmlns:a16="http://schemas.microsoft.com/office/drawing/2014/main" id="{44B5A14A-A64D-4BF2-978B-D2B0EFBCFBB7}"/>
              </a:ext>
            </a:extLst>
          </p:cNvPr>
          <p:cNvPicPr>
            <a:picLocks noChangeAspect="1"/>
          </p:cNvPicPr>
          <p:nvPr/>
        </p:nvPicPr>
        <p:blipFill>
          <a:blip r:embed="rId14"/>
          <a:stretch>
            <a:fillRect/>
          </a:stretch>
        </p:blipFill>
        <p:spPr>
          <a:xfrm>
            <a:off x="6005570" y="3576369"/>
            <a:ext cx="752906" cy="987328"/>
          </a:xfrm>
          <a:prstGeom prst="rect">
            <a:avLst/>
          </a:prstGeom>
        </p:spPr>
      </p:pic>
      <p:pic>
        <p:nvPicPr>
          <p:cNvPr id="64" name="Picture 63" descr="C:\Users\sabyjua\AppData\Local\Temp\SNAGHTML10cff38.PNG">
            <a:extLst>
              <a:ext uri="{FF2B5EF4-FFF2-40B4-BE49-F238E27FC236}">
                <a16:creationId xmlns:a16="http://schemas.microsoft.com/office/drawing/2014/main" id="{9F5D24BE-450E-4772-8007-8769309F0EE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90725" y="1707606"/>
            <a:ext cx="511402" cy="360000"/>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64">
            <a:extLst>
              <a:ext uri="{FF2B5EF4-FFF2-40B4-BE49-F238E27FC236}">
                <a16:creationId xmlns:a16="http://schemas.microsoft.com/office/drawing/2014/main" id="{B6069661-52CB-4D56-A5FD-AAE6B074DD2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85763" y="1998821"/>
            <a:ext cx="710545" cy="691371"/>
          </a:xfrm>
          <a:prstGeom prst="rect">
            <a:avLst/>
          </a:prstGeom>
        </p:spPr>
      </p:pic>
      <p:pic>
        <p:nvPicPr>
          <p:cNvPr id="66" name="Picture 65">
            <a:extLst>
              <a:ext uri="{FF2B5EF4-FFF2-40B4-BE49-F238E27FC236}">
                <a16:creationId xmlns:a16="http://schemas.microsoft.com/office/drawing/2014/main" id="{D0E0AD6C-2999-4BBD-90CC-22F4B69054E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377779" y="2279849"/>
            <a:ext cx="720000" cy="453750"/>
          </a:xfrm>
          <a:prstGeom prst="rect">
            <a:avLst/>
          </a:prstGeom>
        </p:spPr>
      </p:pic>
      <p:pic>
        <p:nvPicPr>
          <p:cNvPr id="67" name="Graphic 66" descr="Arrow: Straight">
            <a:extLst>
              <a:ext uri="{FF2B5EF4-FFF2-40B4-BE49-F238E27FC236}">
                <a16:creationId xmlns:a16="http://schemas.microsoft.com/office/drawing/2014/main" id="{E6385771-DDF6-4168-A867-F9DCED91255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9762800">
            <a:off x="3858786" y="2241202"/>
            <a:ext cx="360000" cy="248512"/>
          </a:xfrm>
          <a:prstGeom prst="rect">
            <a:avLst/>
          </a:prstGeom>
        </p:spPr>
      </p:pic>
      <p:pic>
        <p:nvPicPr>
          <p:cNvPr id="68" name="Graphic 67" descr="Arrow: Straight">
            <a:extLst>
              <a:ext uri="{FF2B5EF4-FFF2-40B4-BE49-F238E27FC236}">
                <a16:creationId xmlns:a16="http://schemas.microsoft.com/office/drawing/2014/main" id="{2D681FDE-7E41-4CFB-81B7-766EF7C3DFB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2526430">
            <a:off x="3821809" y="1950272"/>
            <a:ext cx="360000" cy="248512"/>
          </a:xfrm>
          <a:prstGeom prst="rect">
            <a:avLst/>
          </a:prstGeom>
        </p:spPr>
      </p:pic>
      <p:pic>
        <p:nvPicPr>
          <p:cNvPr id="69" name="Picture 68">
            <a:extLst>
              <a:ext uri="{FF2B5EF4-FFF2-40B4-BE49-F238E27FC236}">
                <a16:creationId xmlns:a16="http://schemas.microsoft.com/office/drawing/2014/main" id="{0CC807E8-C8B2-46F0-8822-53FA9A0883C1}"/>
              </a:ext>
            </a:extLst>
          </p:cNvPr>
          <p:cNvPicPr>
            <a:picLocks noChangeAspect="1"/>
          </p:cNvPicPr>
          <p:nvPr/>
        </p:nvPicPr>
        <p:blipFill rotWithShape="1">
          <a:blip r:embed="rId15"/>
          <a:srcRect r="13765" b="10243"/>
          <a:stretch/>
        </p:blipFill>
        <p:spPr>
          <a:xfrm rot="5400000">
            <a:off x="1808677" y="1944126"/>
            <a:ext cx="1163750" cy="504119"/>
          </a:xfrm>
          <a:prstGeom prst="rect">
            <a:avLst/>
          </a:prstGeom>
        </p:spPr>
      </p:pic>
      <p:pic>
        <p:nvPicPr>
          <p:cNvPr id="9" name="Picture 8">
            <a:extLst>
              <a:ext uri="{FF2B5EF4-FFF2-40B4-BE49-F238E27FC236}">
                <a16:creationId xmlns:a16="http://schemas.microsoft.com/office/drawing/2014/main" id="{33C1F81F-2982-4937-A12C-6E93267F18BD}"/>
              </a:ext>
            </a:extLst>
          </p:cNvPr>
          <p:cNvPicPr>
            <a:picLocks noChangeAspect="1"/>
          </p:cNvPicPr>
          <p:nvPr/>
        </p:nvPicPr>
        <p:blipFill>
          <a:blip r:embed="rId16"/>
          <a:stretch>
            <a:fillRect/>
          </a:stretch>
        </p:blipFill>
        <p:spPr>
          <a:xfrm>
            <a:off x="2694589" y="1630359"/>
            <a:ext cx="565921" cy="1131904"/>
          </a:xfrm>
          <a:prstGeom prst="rect">
            <a:avLst/>
          </a:prstGeom>
        </p:spPr>
      </p:pic>
      <p:pic>
        <p:nvPicPr>
          <p:cNvPr id="71" name="Picture 70">
            <a:extLst>
              <a:ext uri="{FF2B5EF4-FFF2-40B4-BE49-F238E27FC236}">
                <a16:creationId xmlns:a16="http://schemas.microsoft.com/office/drawing/2014/main" id="{99AE8478-8C42-4B96-9C2D-BC3411386C7C}"/>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379493" y="2120409"/>
            <a:ext cx="460624" cy="448194"/>
          </a:xfrm>
          <a:prstGeom prst="rect">
            <a:avLst/>
          </a:prstGeom>
        </p:spPr>
      </p:pic>
      <p:pic>
        <p:nvPicPr>
          <p:cNvPr id="72" name="Graphic 71" descr="Arrow: Straight">
            <a:extLst>
              <a:ext uri="{FF2B5EF4-FFF2-40B4-BE49-F238E27FC236}">
                <a16:creationId xmlns:a16="http://schemas.microsoft.com/office/drawing/2014/main" id="{F11CBBD1-CACA-4B0F-BCA9-B35D6B992A65}"/>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7072865">
            <a:off x="1398824" y="2517927"/>
            <a:ext cx="229040" cy="248512"/>
          </a:xfrm>
          <a:prstGeom prst="rect">
            <a:avLst/>
          </a:prstGeom>
        </p:spPr>
      </p:pic>
      <p:sp>
        <p:nvSpPr>
          <p:cNvPr id="11" name="TextBox 10">
            <a:extLst>
              <a:ext uri="{FF2B5EF4-FFF2-40B4-BE49-F238E27FC236}">
                <a16:creationId xmlns:a16="http://schemas.microsoft.com/office/drawing/2014/main" id="{853E1DF4-170B-4D95-BC69-ECA9F1AAC3A5}"/>
              </a:ext>
            </a:extLst>
          </p:cNvPr>
          <p:cNvSpPr txBox="1"/>
          <p:nvPr/>
        </p:nvSpPr>
        <p:spPr>
          <a:xfrm>
            <a:off x="932805" y="2537589"/>
            <a:ext cx="611065" cy="245003"/>
          </a:xfrm>
          <a:prstGeom prst="rect">
            <a:avLst/>
          </a:prstGeom>
          <a:noFill/>
        </p:spPr>
        <p:txBody>
          <a:bodyPr vert="horz" wrap="none" rtlCol="0">
            <a:spAutoFit/>
          </a:bodyPr>
          <a:lstStyle/>
          <a:p>
            <a:pPr algn="l" rtl="0" eaLnBrk="1" fontAlgn="auto" hangingPunct="1">
              <a:lnSpc>
                <a:spcPct val="107000"/>
              </a:lnSpc>
              <a:spcBef>
                <a:spcPts val="1000"/>
              </a:spcBef>
              <a:spcAft>
                <a:spcPts val="0"/>
              </a:spcAft>
              <a:buClr>
                <a:schemeClr val="accent4">
                  <a:lumMod val="60000"/>
                  <a:lumOff val="40000"/>
                </a:schemeClr>
              </a:buClr>
            </a:pPr>
            <a:r>
              <a:rPr lang="en-US" sz="1000" b="1" dirty="0">
                <a:solidFill>
                  <a:srgbClr val="000000"/>
                </a:solidFill>
                <a:latin typeface="Arial" panose="020B0604020202020204" pitchFamily="34" charset="0"/>
              </a:rPr>
              <a:t>Check!</a:t>
            </a:r>
            <a:endParaRPr lang="en-US" sz="1000" b="1" i="0" u="none" baseline="0" dirty="0">
              <a:solidFill>
                <a:srgbClr val="000000"/>
              </a:solidFill>
              <a:latin typeface="Arial" panose="020B0604020202020204" pitchFamily="34" charset="0"/>
            </a:endParaRPr>
          </a:p>
        </p:txBody>
      </p:sp>
      <p:pic>
        <p:nvPicPr>
          <p:cNvPr id="73" name="Picture 72">
            <a:extLst>
              <a:ext uri="{FF2B5EF4-FFF2-40B4-BE49-F238E27FC236}">
                <a16:creationId xmlns:a16="http://schemas.microsoft.com/office/drawing/2014/main" id="{5AD76BAF-3EBC-4EDA-B80C-F8FA2BF439DD}"/>
              </a:ext>
            </a:extLst>
          </p:cNvPr>
          <p:cNvPicPr>
            <a:picLocks noChangeAspect="1"/>
          </p:cNvPicPr>
          <p:nvPr/>
        </p:nvPicPr>
        <p:blipFill rotWithShape="1">
          <a:blip r:embed="rId13"/>
          <a:srcRect t="8581"/>
          <a:stretch/>
        </p:blipFill>
        <p:spPr>
          <a:xfrm>
            <a:off x="6060624" y="1689862"/>
            <a:ext cx="783529" cy="987328"/>
          </a:xfrm>
          <a:prstGeom prst="rect">
            <a:avLst/>
          </a:prstGeom>
        </p:spPr>
      </p:pic>
      <p:pic>
        <p:nvPicPr>
          <p:cNvPr id="13" name="Graphic 12" descr="Checkmark">
            <a:extLst>
              <a:ext uri="{FF2B5EF4-FFF2-40B4-BE49-F238E27FC236}">
                <a16:creationId xmlns:a16="http://schemas.microsoft.com/office/drawing/2014/main" id="{1CF0AB87-BC10-4566-8914-32629BB31FFC}"/>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2716938" y="2210080"/>
            <a:ext cx="629171" cy="629171"/>
          </a:xfrm>
          <a:prstGeom prst="rect">
            <a:avLst/>
          </a:prstGeom>
        </p:spPr>
      </p:pic>
      <p:pic>
        <p:nvPicPr>
          <p:cNvPr id="15" name="Graphic 14" descr="Close">
            <a:extLst>
              <a:ext uri="{FF2B5EF4-FFF2-40B4-BE49-F238E27FC236}">
                <a16:creationId xmlns:a16="http://schemas.microsoft.com/office/drawing/2014/main" id="{03C1DB07-CACE-4A0E-9532-AE65AB857692}"/>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2103637" y="2203055"/>
            <a:ext cx="604549" cy="604549"/>
          </a:xfrm>
          <a:prstGeom prst="rect">
            <a:avLst/>
          </a:prstGeom>
        </p:spPr>
      </p:pic>
      <p:cxnSp>
        <p:nvCxnSpPr>
          <p:cNvPr id="12" name="Gerader Verbinder 11">
            <a:extLst>
              <a:ext uri="{FF2B5EF4-FFF2-40B4-BE49-F238E27FC236}">
                <a16:creationId xmlns:a16="http://schemas.microsoft.com/office/drawing/2014/main" id="{5594C35E-437C-4BA9-ABCC-1E972B330C20}"/>
              </a:ext>
            </a:extLst>
          </p:cNvPr>
          <p:cNvCxnSpPr/>
          <p:nvPr/>
        </p:nvCxnSpPr>
        <p:spPr>
          <a:xfrm>
            <a:off x="4896308" y="4643224"/>
            <a:ext cx="726450"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AF57E0DD-EAB8-4B4A-BA06-1359A5B69E34}"/>
              </a:ext>
            </a:extLst>
          </p:cNvPr>
          <p:cNvCxnSpPr/>
          <p:nvPr/>
        </p:nvCxnSpPr>
        <p:spPr>
          <a:xfrm>
            <a:off x="4896308" y="3521075"/>
            <a:ext cx="726450"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54" name="Grafik 53">
            <a:extLst>
              <a:ext uri="{FF2B5EF4-FFF2-40B4-BE49-F238E27FC236}">
                <a16:creationId xmlns:a16="http://schemas.microsoft.com/office/drawing/2014/main" id="{75ACA5BF-6DD5-4289-85B1-04394B718263}"/>
              </a:ext>
            </a:extLst>
          </p:cNvPr>
          <p:cNvPicPr>
            <a:picLocks noChangeAspect="1"/>
          </p:cNvPicPr>
          <p:nvPr/>
        </p:nvPicPr>
        <p:blipFill>
          <a:blip r:embed="rId22"/>
          <a:stretch>
            <a:fillRect/>
          </a:stretch>
        </p:blipFill>
        <p:spPr>
          <a:xfrm rot="20328900">
            <a:off x="7610062" y="3131933"/>
            <a:ext cx="2110782" cy="726464"/>
          </a:xfrm>
          <a:prstGeom prst="rect">
            <a:avLst/>
          </a:prstGeom>
        </p:spPr>
      </p:pic>
      <p:sp>
        <p:nvSpPr>
          <p:cNvPr id="57" name="Textfeld 56">
            <a:extLst>
              <a:ext uri="{FF2B5EF4-FFF2-40B4-BE49-F238E27FC236}">
                <a16:creationId xmlns:a16="http://schemas.microsoft.com/office/drawing/2014/main" id="{FA1262C5-B8F5-42B6-BFA5-CBA29FE91580}"/>
              </a:ext>
            </a:extLst>
          </p:cNvPr>
          <p:cNvSpPr txBox="1"/>
          <p:nvPr/>
        </p:nvSpPr>
        <p:spPr>
          <a:xfrm rot="20216400">
            <a:off x="7793702" y="3842960"/>
            <a:ext cx="2359721" cy="584775"/>
          </a:xfrm>
          <a:prstGeom prst="rect">
            <a:avLst/>
          </a:prstGeom>
          <a:noFill/>
        </p:spPr>
        <p:txBody>
          <a:bodyPr wrap="square" rtlCol="0">
            <a:spAutoFit/>
          </a:bodyPr>
          <a:lstStyle/>
          <a:p>
            <a:r>
              <a:rPr lang="de-CH" sz="1600" dirty="0">
                <a:solidFill>
                  <a:srgbClr val="C00000"/>
                </a:solidFill>
              </a:rPr>
              <a:t>Hand-over DG documents to the driver</a:t>
            </a:r>
          </a:p>
        </p:txBody>
      </p:sp>
    </p:spTree>
    <p:extLst>
      <p:ext uri="{BB962C8B-B14F-4D97-AF65-F5344CB8AC3E}">
        <p14:creationId xmlns:p14="http://schemas.microsoft.com/office/powerpoint/2010/main" val="382801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
            </p:custDataLst>
          </p:nvPr>
        </p:nvGraphicFramePr>
        <p:xfrm>
          <a:off x="1393" y="774159"/>
          <a:ext cx="1392" cy="1392"/>
        </p:xfrm>
        <a:graphic>
          <a:graphicData uri="http://schemas.openxmlformats.org/presentationml/2006/ole">
            <mc:AlternateContent xmlns:mc="http://schemas.openxmlformats.org/markup-compatibility/2006">
              <mc:Choice xmlns:v="urn:schemas-microsoft-com:vml" Requires="v">
                <p:oleObj name="think-cell Slide" r:id="rId4" imgW="482" imgH="481" progId="TCLayout.ActiveDocument.1">
                  <p:embed/>
                </p:oleObj>
              </mc:Choice>
              <mc:Fallback>
                <p:oleObj name="think-cell Slide" r:id="rId4" imgW="482" imgH="481" progId="TCLayout.ActiveDocument.1">
                  <p:embed/>
                  <p:pic>
                    <p:nvPicPr>
                      <p:cNvPr id="16" name="Object 15" hidden="1"/>
                      <p:cNvPicPr/>
                      <p:nvPr/>
                    </p:nvPicPr>
                    <p:blipFill>
                      <a:blip r:embed="rId5"/>
                      <a:stretch>
                        <a:fillRect/>
                      </a:stretch>
                    </p:blipFill>
                    <p:spPr>
                      <a:xfrm>
                        <a:off x="1393" y="774159"/>
                        <a:ext cx="1392" cy="1392"/>
                      </a:xfrm>
                      <a:prstGeom prst="rect">
                        <a:avLst/>
                      </a:prstGeom>
                    </p:spPr>
                  </p:pic>
                </p:oleObj>
              </mc:Fallback>
            </mc:AlternateContent>
          </a:graphicData>
        </a:graphic>
      </p:graphicFrame>
      <p:sp>
        <p:nvSpPr>
          <p:cNvPr id="7" name="Rectangle 6" hidden="1"/>
          <p:cNvSpPr/>
          <p:nvPr>
            <p:custDataLst>
              <p:tags r:id="rId2"/>
            </p:custDataLst>
          </p:nvPr>
        </p:nvSpPr>
        <p:spPr bwMode="auto">
          <a:xfrm>
            <a:off x="0" y="772765"/>
            <a:ext cx="139216" cy="1392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107000"/>
              </a:lnSpc>
              <a:spcBef>
                <a:spcPct val="0"/>
              </a:spcBef>
              <a:spcAft>
                <a:spcPct val="0"/>
              </a:spcAft>
            </a:pPr>
            <a:endParaRPr lang="en-GB" sz="1228" dirty="0">
              <a:solidFill>
                <a:srgbClr val="000000"/>
              </a:solidFill>
              <a:latin typeface="Arial" panose="020B0604020202020204" pitchFamily="34" charset="0"/>
              <a:sym typeface="Arial" panose="020B0604020202020204" pitchFamily="34" charset="0"/>
            </a:endParaRPr>
          </a:p>
        </p:txBody>
      </p:sp>
      <p:sp>
        <p:nvSpPr>
          <p:cNvPr id="4" name="Title 3">
            <a:extLst>
              <a:ext uri="{FF2B5EF4-FFF2-40B4-BE49-F238E27FC236}">
                <a16:creationId xmlns:a16="http://schemas.microsoft.com/office/drawing/2014/main" id="{0CB0BD71-AEE1-4B99-AAAC-9872068B02FF}"/>
              </a:ext>
            </a:extLst>
          </p:cNvPr>
          <p:cNvSpPr>
            <a:spLocks noGrp="1"/>
          </p:cNvSpPr>
          <p:nvPr>
            <p:ph type="title"/>
          </p:nvPr>
        </p:nvSpPr>
        <p:spPr>
          <a:xfrm>
            <a:off x="420434" y="416390"/>
            <a:ext cx="9850440" cy="511074"/>
          </a:xfrm>
        </p:spPr>
        <p:txBody>
          <a:bodyPr/>
          <a:lstStyle/>
          <a:p>
            <a:r>
              <a:rPr lang="en-GB" dirty="0"/>
              <a:t>Lithium metal batteries within </a:t>
            </a:r>
            <a:r>
              <a:rPr lang="en-GB" dirty="0" err="1"/>
              <a:t>gx</a:t>
            </a:r>
            <a:r>
              <a:rPr lang="en-GB" dirty="0"/>
              <a:t> tools</a:t>
            </a:r>
          </a:p>
        </p:txBody>
      </p:sp>
      <p:sp>
        <p:nvSpPr>
          <p:cNvPr id="3" name="Slide Number Placeholder 2"/>
          <p:cNvSpPr>
            <a:spLocks noGrp="1"/>
          </p:cNvSpPr>
          <p:nvPr>
            <p:ph type="sldNum" sz="quarter" idx="12"/>
          </p:nvPr>
        </p:nvSpPr>
        <p:spPr/>
        <p:txBody>
          <a:bodyPr/>
          <a:lstStyle/>
          <a:p>
            <a:fld id="{2B4178FD-43BF-4968-A299-3450DC0CDF97}" type="slidenum">
              <a:rPr lang="en-US" noProof="0" smtClean="0"/>
              <a:t>4</a:t>
            </a:fld>
            <a:endParaRPr lang="en-US" noProof="0" dirty="0"/>
          </a:p>
        </p:txBody>
      </p:sp>
      <p:graphicFrame>
        <p:nvGraphicFramePr>
          <p:cNvPr id="6" name="Table 5">
            <a:extLst>
              <a:ext uri="{FF2B5EF4-FFF2-40B4-BE49-F238E27FC236}">
                <a16:creationId xmlns:a16="http://schemas.microsoft.com/office/drawing/2014/main" id="{67F9ACA3-D304-45E7-A44F-7B7AFC8C2B2C}"/>
              </a:ext>
            </a:extLst>
          </p:cNvPr>
          <p:cNvGraphicFramePr>
            <a:graphicFrameLocks noGrp="1"/>
          </p:cNvGraphicFramePr>
          <p:nvPr>
            <p:extLst>
              <p:ext uri="{D42A27DB-BD31-4B8C-83A1-F6EECF244321}">
                <p14:modId xmlns:p14="http://schemas.microsoft.com/office/powerpoint/2010/main" val="1506793236"/>
              </p:ext>
            </p:extLst>
          </p:nvPr>
        </p:nvGraphicFramePr>
        <p:xfrm>
          <a:off x="420434" y="2973674"/>
          <a:ext cx="9850438" cy="3871168"/>
        </p:xfrm>
        <a:graphic>
          <a:graphicData uri="http://schemas.openxmlformats.org/drawingml/2006/table">
            <a:tbl>
              <a:tblPr firstRow="1" bandRow="1">
                <a:tableStyleId>{2D5ABB26-0587-4C30-8999-92F81FD0307C}</a:tableStyleId>
              </a:tblPr>
              <a:tblGrid>
                <a:gridCol w="1011913">
                  <a:extLst>
                    <a:ext uri="{9D8B030D-6E8A-4147-A177-3AD203B41FA5}">
                      <a16:colId xmlns:a16="http://schemas.microsoft.com/office/drawing/2014/main" val="1858450975"/>
                    </a:ext>
                  </a:extLst>
                </a:gridCol>
                <a:gridCol w="4149969">
                  <a:extLst>
                    <a:ext uri="{9D8B030D-6E8A-4147-A177-3AD203B41FA5}">
                      <a16:colId xmlns:a16="http://schemas.microsoft.com/office/drawing/2014/main" val="3853411849"/>
                    </a:ext>
                  </a:extLst>
                </a:gridCol>
                <a:gridCol w="1847982">
                  <a:extLst>
                    <a:ext uri="{9D8B030D-6E8A-4147-A177-3AD203B41FA5}">
                      <a16:colId xmlns:a16="http://schemas.microsoft.com/office/drawing/2014/main" val="3421297423"/>
                    </a:ext>
                  </a:extLst>
                </a:gridCol>
                <a:gridCol w="1892744">
                  <a:extLst>
                    <a:ext uri="{9D8B030D-6E8A-4147-A177-3AD203B41FA5}">
                      <a16:colId xmlns:a16="http://schemas.microsoft.com/office/drawing/2014/main" val="850594556"/>
                    </a:ext>
                  </a:extLst>
                </a:gridCol>
                <a:gridCol w="947830">
                  <a:extLst>
                    <a:ext uri="{9D8B030D-6E8A-4147-A177-3AD203B41FA5}">
                      <a16:colId xmlns:a16="http://schemas.microsoft.com/office/drawing/2014/main" val="3870809091"/>
                    </a:ext>
                  </a:extLst>
                </a:gridCol>
              </a:tblGrid>
              <a:tr h="271168">
                <a:tc>
                  <a:txBody>
                    <a:bodyPr/>
                    <a:lstStyle/>
                    <a:p>
                      <a:r>
                        <a:rPr lang="en-GB" sz="1100" dirty="0">
                          <a:solidFill>
                            <a:schemeClr val="accent4"/>
                          </a:solidFill>
                        </a:rPr>
                        <a:t>Scenario</a:t>
                      </a:r>
                      <a:endParaRPr lang="en-GB" sz="11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accent4"/>
                          </a:solidFill>
                        </a:rPr>
                        <a:t>Packing sequence</a:t>
                      </a:r>
                      <a:endParaRPr lang="en-GB" sz="11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accent4"/>
                          </a:solidFill>
                        </a:rPr>
                        <a:t>Packing notes</a:t>
                      </a:r>
                      <a:endParaRPr lang="en-GB" sz="11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accent4"/>
                          </a:solidFill>
                        </a:rPr>
                        <a:t>Package labelling</a:t>
                      </a:r>
                      <a:endParaRPr lang="en-GB" sz="11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r>
                        <a:rPr lang="en-GB" sz="1100" dirty="0">
                          <a:solidFill>
                            <a:schemeClr val="accent4"/>
                          </a:solidFill>
                        </a:rPr>
                        <a:t>Documents</a:t>
                      </a:r>
                      <a:endParaRPr lang="en-GB" sz="11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519700963"/>
                  </a:ext>
                </a:extLst>
              </a:tr>
              <a:tr h="1800000">
                <a:tc>
                  <a:txBody>
                    <a:bodyPr/>
                    <a:lstStyle/>
                    <a:p>
                      <a:r>
                        <a:rPr lang="en-GB" sz="1000" b="0" dirty="0">
                          <a:solidFill>
                            <a:schemeClr val="accent4"/>
                          </a:solidFill>
                        </a:rPr>
                        <a:t>Tool in a cardboard box</a:t>
                      </a:r>
                    </a:p>
                    <a:p>
                      <a:endParaRPr lang="en-GB" sz="10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solidFill>
                            <a:schemeClr val="accent4"/>
                          </a:solidFill>
                        </a:rPr>
                        <a:t>Only one tool per box.</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pPr marL="0" marR="0" lvl="0" indent="0" algn="l" defTabSz="1069212" rtl="0" eaLnBrk="1" fontAlgn="auto" latinLnBrk="0" hangingPunct="1">
                        <a:lnSpc>
                          <a:spcPct val="100000"/>
                        </a:lnSpc>
                        <a:spcBef>
                          <a:spcPts val="0"/>
                        </a:spcBef>
                        <a:spcAft>
                          <a:spcPts val="0"/>
                        </a:spcAft>
                        <a:buClrTx/>
                        <a:buSzTx/>
                        <a:buFontTx/>
                        <a:buNone/>
                        <a:tabLst/>
                        <a:defRPr/>
                      </a:pPr>
                      <a:r>
                        <a:rPr lang="en-GB" sz="1000" b="0" dirty="0">
                          <a:solidFill>
                            <a:schemeClr val="tx1"/>
                          </a:solidFill>
                        </a:rPr>
                        <a:t>Red frames must physically look red if this label is printed.</a:t>
                      </a:r>
                    </a:p>
                    <a:p>
                      <a:endParaRPr lang="en-GB" sz="10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rowSpan="2">
                  <a:txBody>
                    <a:bodyPr/>
                    <a:lstStyle/>
                    <a:p>
                      <a:r>
                        <a:rPr lang="en-GB" sz="1000" b="0" dirty="0">
                          <a:solidFill>
                            <a:schemeClr val="accent4"/>
                          </a:solidFill>
                        </a:rPr>
                        <a:t>None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4034178856"/>
                  </a:ext>
                </a:extLst>
              </a:tr>
              <a:tr h="1800000">
                <a:tc>
                  <a:txBody>
                    <a:bodyPr/>
                    <a:lstStyle/>
                    <a:p>
                      <a:r>
                        <a:rPr lang="en-GB" sz="1000" b="0" dirty="0">
                          <a:solidFill>
                            <a:schemeClr val="accent4"/>
                          </a:solidFill>
                        </a:rPr>
                        <a:t>Tool in a Hilti case</a:t>
                      </a: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GB" sz="1000" b="0" dirty="0">
                        <a:solidFill>
                          <a:schemeClr val="accent4"/>
                        </a:solidFill>
                      </a:endParaRPr>
                    </a:p>
                  </a:txBody>
                  <a:tcPr marT="45719" marB="45719">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GB" sz="1000" b="0" dirty="0">
                        <a:solidFill>
                          <a:schemeClr val="accent4"/>
                        </a:solidFill>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vMerge="1">
                  <a:txBody>
                    <a:bodyPr/>
                    <a:lstStyle/>
                    <a:p>
                      <a:endParaRPr lang="en-GB" sz="1000" b="0" dirty="0">
                        <a:solidFill>
                          <a:schemeClr val="accent4"/>
                        </a:solidFill>
                      </a:endParaRPr>
                    </a:p>
                  </a:txBody>
                  <a:tcP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2155218350"/>
                  </a:ext>
                </a:extLst>
              </a:tr>
            </a:tbl>
          </a:graphicData>
        </a:graphic>
      </p:graphicFrame>
      <p:sp>
        <p:nvSpPr>
          <p:cNvPr id="10" name="TextBox 9">
            <a:extLst>
              <a:ext uri="{FF2B5EF4-FFF2-40B4-BE49-F238E27FC236}">
                <a16:creationId xmlns:a16="http://schemas.microsoft.com/office/drawing/2014/main" id="{6B81EE9B-C119-4FBD-89E0-E54D766E8630}"/>
              </a:ext>
            </a:extLst>
          </p:cNvPr>
          <p:cNvSpPr txBox="1"/>
          <p:nvPr/>
        </p:nvSpPr>
        <p:spPr>
          <a:xfrm>
            <a:off x="420435" y="826552"/>
            <a:ext cx="9850438" cy="1169551"/>
          </a:xfrm>
          <a:prstGeom prst="rect">
            <a:avLst/>
          </a:prstGeom>
          <a:noFill/>
        </p:spPr>
        <p:txBody>
          <a:bodyPr vert="horz" wrap="square" rtlCol="0">
            <a:spAutoFit/>
          </a:bodyPr>
          <a:lstStyle/>
          <a:p>
            <a:pPr>
              <a:buClr>
                <a:schemeClr val="accent4">
                  <a:lumMod val="60000"/>
                  <a:lumOff val="40000"/>
                </a:schemeClr>
              </a:buClr>
            </a:pPr>
            <a:r>
              <a:rPr lang="en-GB" sz="1400" dirty="0">
                <a:solidFill>
                  <a:schemeClr val="accent4">
                    <a:lumMod val="75000"/>
                  </a:schemeClr>
                </a:solidFill>
                <a:latin typeface="Arial" panose="020B0604020202020204" pitchFamily="34" charset="0"/>
              </a:rPr>
              <a:t>Applies to the following gas-actuated fastening tools:</a:t>
            </a:r>
          </a:p>
          <a:p>
            <a:pPr marL="285765" indent="-285765">
              <a:buClr>
                <a:schemeClr val="accent4">
                  <a:lumMod val="60000"/>
                  <a:lumOff val="40000"/>
                </a:schemeClr>
              </a:buClr>
              <a:buFont typeface="Arial" panose="020B0604020202020204" pitchFamily="34" charset="0"/>
              <a:buChar char="•"/>
            </a:pPr>
            <a:r>
              <a:rPr lang="en-GB" sz="1400" dirty="0">
                <a:solidFill>
                  <a:schemeClr val="accent4">
                    <a:lumMod val="75000"/>
                  </a:schemeClr>
                </a:solidFill>
                <a:latin typeface="Arial" panose="020B0604020202020204" pitchFamily="34" charset="0"/>
              </a:rPr>
              <a:t>GX 120</a:t>
            </a:r>
          </a:p>
          <a:p>
            <a:pPr marL="285765" indent="-285765">
              <a:buClr>
                <a:schemeClr val="accent4">
                  <a:lumMod val="60000"/>
                  <a:lumOff val="40000"/>
                </a:schemeClr>
              </a:buClr>
              <a:buFont typeface="Arial" panose="020B0604020202020204" pitchFamily="34" charset="0"/>
              <a:buChar char="•"/>
            </a:pPr>
            <a:r>
              <a:rPr lang="en-GB" sz="1400" dirty="0">
                <a:solidFill>
                  <a:schemeClr val="accent4">
                    <a:lumMod val="75000"/>
                  </a:schemeClr>
                </a:solidFill>
                <a:latin typeface="Arial" panose="020B0604020202020204" pitchFamily="34" charset="0"/>
              </a:rPr>
              <a:t>GX 120-ME</a:t>
            </a:r>
          </a:p>
          <a:p>
            <a:pPr marL="285765" indent="-285765">
              <a:buClr>
                <a:schemeClr val="accent4">
                  <a:lumMod val="60000"/>
                  <a:lumOff val="40000"/>
                </a:schemeClr>
              </a:buClr>
              <a:buFont typeface="Arial" panose="020B0604020202020204" pitchFamily="34" charset="0"/>
              <a:buChar char="•"/>
            </a:pPr>
            <a:r>
              <a:rPr lang="en-GB" sz="1400" dirty="0">
                <a:solidFill>
                  <a:schemeClr val="accent4">
                    <a:lumMod val="75000"/>
                  </a:schemeClr>
                </a:solidFill>
                <a:latin typeface="Arial" panose="020B0604020202020204" pitchFamily="34" charset="0"/>
              </a:rPr>
              <a:t>GX 3</a:t>
            </a:r>
          </a:p>
          <a:p>
            <a:pPr marL="285765" indent="-285765">
              <a:buClr>
                <a:schemeClr val="accent4">
                  <a:lumMod val="60000"/>
                  <a:lumOff val="40000"/>
                </a:schemeClr>
              </a:buClr>
              <a:buFont typeface="Arial" panose="020B0604020202020204" pitchFamily="34" charset="0"/>
              <a:buChar char="•"/>
            </a:pPr>
            <a:r>
              <a:rPr lang="en-GB" sz="1400" dirty="0">
                <a:solidFill>
                  <a:schemeClr val="accent4">
                    <a:lumMod val="75000"/>
                  </a:schemeClr>
                </a:solidFill>
                <a:latin typeface="Arial" panose="020B0604020202020204" pitchFamily="34" charset="0"/>
              </a:rPr>
              <a:t>GX 3-ME</a:t>
            </a:r>
          </a:p>
        </p:txBody>
      </p:sp>
      <p:sp>
        <p:nvSpPr>
          <p:cNvPr id="11" name="TextBox 10">
            <a:extLst>
              <a:ext uri="{FF2B5EF4-FFF2-40B4-BE49-F238E27FC236}">
                <a16:creationId xmlns:a16="http://schemas.microsoft.com/office/drawing/2014/main" id="{86DD9A55-06DF-43A6-8632-4CF310E2E701}"/>
              </a:ext>
            </a:extLst>
          </p:cNvPr>
          <p:cNvSpPr txBox="1"/>
          <p:nvPr/>
        </p:nvSpPr>
        <p:spPr>
          <a:xfrm>
            <a:off x="420435" y="2169508"/>
            <a:ext cx="4589171" cy="461921"/>
          </a:xfrm>
          <a:prstGeom prst="rect">
            <a:avLst/>
          </a:prstGeom>
          <a:solidFill>
            <a:schemeClr val="bg2"/>
          </a:solidFill>
          <a:ln w="28575">
            <a:solidFill>
              <a:schemeClr val="accent1"/>
            </a:solidFill>
          </a:ln>
        </p:spPr>
        <p:txBody>
          <a:bodyPr vert="horz" wrap="square" rtlCol="0">
            <a:spAutoFit/>
          </a:bodyPr>
          <a:lstStyle/>
          <a:p>
            <a:pPr>
              <a:buClr>
                <a:schemeClr val="accent4">
                  <a:lumMod val="60000"/>
                  <a:lumOff val="40000"/>
                </a:schemeClr>
              </a:buClr>
            </a:pPr>
            <a:r>
              <a:rPr lang="en-US" sz="1201" dirty="0">
                <a:solidFill>
                  <a:schemeClr val="accent4">
                    <a:lumMod val="75000"/>
                  </a:schemeClr>
                </a:solidFill>
                <a:latin typeface="Arial" panose="020B0604020202020204" pitchFamily="34" charset="0"/>
              </a:rPr>
              <a:t>For the labels to be valid their red frame must physically look red (</a:t>
            </a:r>
            <a:r>
              <a:rPr lang="en-US" sz="1201" dirty="0" err="1">
                <a:solidFill>
                  <a:schemeClr val="accent4">
                    <a:lumMod val="75000"/>
                  </a:schemeClr>
                </a:solidFill>
                <a:latin typeface="Arial" panose="020B0604020202020204" pitchFamily="34" charset="0"/>
              </a:rPr>
              <a:t>colour</a:t>
            </a:r>
            <a:r>
              <a:rPr lang="en-US" sz="1201" dirty="0">
                <a:solidFill>
                  <a:schemeClr val="accent4">
                    <a:lumMod val="75000"/>
                  </a:schemeClr>
                </a:solidFill>
                <a:latin typeface="Arial" panose="020B0604020202020204" pitchFamily="34" charset="0"/>
              </a:rPr>
              <a:t> printer required).</a:t>
            </a:r>
            <a:endParaRPr lang="en-GB" sz="1201" dirty="0">
              <a:solidFill>
                <a:schemeClr val="accent4">
                  <a:lumMod val="75000"/>
                </a:schemeClr>
              </a:solidFill>
              <a:latin typeface="Arial" panose="020B0604020202020204" pitchFamily="34" charset="0"/>
            </a:endParaRPr>
          </a:p>
        </p:txBody>
      </p:sp>
      <p:pic>
        <p:nvPicPr>
          <p:cNvPr id="12" name="Picture 11">
            <a:extLst>
              <a:ext uri="{FF2B5EF4-FFF2-40B4-BE49-F238E27FC236}">
                <a16:creationId xmlns:a16="http://schemas.microsoft.com/office/drawing/2014/main" id="{E19AD0D8-249C-45A4-99A5-1C37884E893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54969" y="3910951"/>
            <a:ext cx="2518651" cy="2450686"/>
          </a:xfrm>
          <a:prstGeom prst="rect">
            <a:avLst/>
          </a:prstGeom>
        </p:spPr>
      </p:pic>
      <p:pic>
        <p:nvPicPr>
          <p:cNvPr id="14" name="Graphic 13" descr="Arrow: Straight">
            <a:extLst>
              <a:ext uri="{FF2B5EF4-FFF2-40B4-BE49-F238E27FC236}">
                <a16:creationId xmlns:a16="http://schemas.microsoft.com/office/drawing/2014/main" id="{4971721B-979A-4131-8367-DDBC28663A3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3408625" y="5866426"/>
            <a:ext cx="360000" cy="248512"/>
          </a:xfrm>
          <a:prstGeom prst="rect">
            <a:avLst/>
          </a:prstGeom>
        </p:spPr>
      </p:pic>
      <p:pic>
        <p:nvPicPr>
          <p:cNvPr id="15" name="Graphic 14" descr="Arrow: Straight">
            <a:extLst>
              <a:ext uri="{FF2B5EF4-FFF2-40B4-BE49-F238E27FC236}">
                <a16:creationId xmlns:a16="http://schemas.microsoft.com/office/drawing/2014/main" id="{F76335E5-0247-4051-B899-F0B4407635A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0800000">
            <a:off x="3429485" y="3826868"/>
            <a:ext cx="360000" cy="248512"/>
          </a:xfrm>
          <a:prstGeom prst="rect">
            <a:avLst/>
          </a:prstGeom>
        </p:spPr>
      </p:pic>
      <p:pic>
        <p:nvPicPr>
          <p:cNvPr id="8" name="Picture 7">
            <a:extLst>
              <a:ext uri="{FF2B5EF4-FFF2-40B4-BE49-F238E27FC236}">
                <a16:creationId xmlns:a16="http://schemas.microsoft.com/office/drawing/2014/main" id="{8F526DEA-C0AC-4788-8411-F20F5AD977A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01193" y="3535382"/>
            <a:ext cx="1200000" cy="1080000"/>
          </a:xfrm>
          <a:prstGeom prst="rect">
            <a:avLst/>
          </a:prstGeom>
        </p:spPr>
      </p:pic>
      <p:pic>
        <p:nvPicPr>
          <p:cNvPr id="18" name="Picture 17">
            <a:extLst>
              <a:ext uri="{FF2B5EF4-FFF2-40B4-BE49-F238E27FC236}">
                <a16:creationId xmlns:a16="http://schemas.microsoft.com/office/drawing/2014/main" id="{52ACE89D-258A-4C5E-A1E1-730F614BF42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05398" y="5450682"/>
            <a:ext cx="1200000" cy="1080000"/>
          </a:xfrm>
          <a:prstGeom prst="rect">
            <a:avLst/>
          </a:prstGeom>
        </p:spPr>
      </p:pic>
      <p:pic>
        <p:nvPicPr>
          <p:cNvPr id="19" name="Picture 18">
            <a:extLst>
              <a:ext uri="{FF2B5EF4-FFF2-40B4-BE49-F238E27FC236}">
                <a16:creationId xmlns:a16="http://schemas.microsoft.com/office/drawing/2014/main" id="{4B99A930-8AFF-49DC-A932-6ADB0A80173A}"/>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993434" y="4620301"/>
            <a:ext cx="785404" cy="720000"/>
          </a:xfrm>
          <a:prstGeom prst="rect">
            <a:avLst/>
          </a:prstGeom>
        </p:spPr>
      </p:pic>
      <p:sp>
        <p:nvSpPr>
          <p:cNvPr id="17" name="TextBox 16">
            <a:hlinkClick r:id="rId11"/>
            <a:extLst>
              <a:ext uri="{FF2B5EF4-FFF2-40B4-BE49-F238E27FC236}">
                <a16:creationId xmlns:a16="http://schemas.microsoft.com/office/drawing/2014/main" id="{5E4F9387-2673-4D3B-A2DB-F4E764C250F1}"/>
              </a:ext>
            </a:extLst>
          </p:cNvPr>
          <p:cNvSpPr txBox="1"/>
          <p:nvPr/>
        </p:nvSpPr>
        <p:spPr>
          <a:xfrm>
            <a:off x="7608983" y="5331909"/>
            <a:ext cx="1554306" cy="229615"/>
          </a:xfrm>
          <a:prstGeom prst="rect">
            <a:avLst/>
          </a:prstGeom>
          <a:noFill/>
        </p:spPr>
        <p:txBody>
          <a:bodyPr vert="horz" wrap="square" rtlCol="0">
            <a:spAutoFit/>
          </a:bodyPr>
          <a:lstStyle/>
          <a:p>
            <a:pPr algn="ctr">
              <a:lnSpc>
                <a:spcPct val="107000"/>
              </a:lnSpc>
              <a:spcBef>
                <a:spcPts val="1000"/>
              </a:spcBef>
              <a:buClr>
                <a:schemeClr val="accent4">
                  <a:lumMod val="60000"/>
                  <a:lumOff val="40000"/>
                </a:schemeClr>
              </a:buClr>
            </a:pPr>
            <a:r>
              <a:rPr lang="en-GB" sz="899" b="1" dirty="0">
                <a:latin typeface="Arial" panose="020B0604020202020204" pitchFamily="34" charset="0"/>
              </a:rPr>
              <a:t>Download &amp; Print label </a:t>
            </a:r>
            <a:r>
              <a:rPr lang="en-GB" sz="899" b="1" dirty="0">
                <a:solidFill>
                  <a:schemeClr val="accent1"/>
                </a:solidFill>
                <a:latin typeface="Arial" panose="020B0604020202020204" pitchFamily="34" charset="0"/>
              </a:rPr>
              <a:t>&gt;</a:t>
            </a:r>
          </a:p>
        </p:txBody>
      </p:sp>
    </p:spTree>
    <p:extLst>
      <p:ext uri="{BB962C8B-B14F-4D97-AF65-F5344CB8AC3E}">
        <p14:creationId xmlns:p14="http://schemas.microsoft.com/office/powerpoint/2010/main" val="27035029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13&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MIO_CHANGETRACKING" val="true"/>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l56QM1MEQBGBfvqisdbRh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l56QM1MEQBGBfvqisdbRh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MIO_EK" val="2239"/>
  <p:tag name="MIO_FALLBACK_LAYOUT" val="27"/>
  <p:tag name="MIO_SHOW_DATE" val="False"/>
  <p:tag name="MIO_SHOW_FOOTER" val="True"/>
  <p:tag name="MIO_SHOW_PAGENUMBER" val="True"/>
  <p:tag name="MIO_AVOID_BLANK_LAYOUT" val="True"/>
  <p:tag name="MIO_CD_LAYOUT_VALID_AREA" val="False"/>
  <p:tag name="MIO_NUMBER_OF_VALID_LAYOUTS" val="28"/>
  <p:tag name="MIO_HDS" val="True"/>
  <p:tag name="MIO_SKIPVERSION" val="01.01.0001 00:00:00"/>
  <p:tag name="MIO_EKGUID" val="6acabffb-130b-40f0-b278-c085f4ae0f7e"/>
  <p:tag name="MIO_UPDATE" val="True"/>
  <p:tag name="MIO_VERSION" val="30.03.2017 14:54:34"/>
  <p:tag name="MIO_DBID" val="FD168E44-D19A-49E0-8D8E-6CA0A525F0E0"/>
  <p:tag name="MIO_LASTDOWNLOADED" val="31.03.2017 10:23:38"/>
  <p:tag name="MIO_OBJECTNAME" val="Hilti Template 16:9"/>
  <p:tag name="MIO_CDID" val="451eeb19-c04f-4baa-b219-473a5b7aed7c"/>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MIO_EK" val="2239"/>
  <p:tag name="MIO_FALLBACK_LAYOUT" val="27"/>
  <p:tag name="MIO_SHOW_DATE" val="False"/>
  <p:tag name="MIO_SHOW_FOOTER" val="True"/>
  <p:tag name="MIO_SHOW_PAGENUMBER" val="True"/>
  <p:tag name="MIO_AVOID_BLANK_LAYOUT" val="True"/>
  <p:tag name="MIO_CD_LAYOUT_VALID_AREA" val="False"/>
  <p:tag name="MIO_NUMBER_OF_VALID_LAYOUTS" val="28"/>
  <p:tag name="MIO_HDS" val="True"/>
  <p:tag name="MIO_SKIPVERSION" val="01.01.0001 00:00:00"/>
  <p:tag name="MIO_EKGUID" val="6acabffb-130b-40f0-b278-c085f4ae0f7e"/>
  <p:tag name="MIO_UPDATE" val="True"/>
  <p:tag name="MIO_VERSION" val="31.03.2017 07:17:32"/>
  <p:tag name="MIO_DBID" val="FD168E44-D19A-49E0-8D8E-6CA0A525F0E0"/>
  <p:tag name="MIO_LASTDOWNLOADED" val="05.04.2017 12:01:24"/>
  <p:tag name="MIO_OBJECTNAME" val="Hilti Template 16:9"/>
  <p:tag name="MIO_CDID" val="451eeb19-c04f-4baa-b219-473a5b7aed7c"/>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l56QM1MEQBGBfvqisdbRh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l56QM1MEQBGBfvqisdbRhQ"/>
</p:tagLst>
</file>

<file path=ppt/theme/theme1.xml><?xml version="1.0" encoding="utf-8"?>
<a:theme xmlns:a="http://schemas.openxmlformats.org/drawingml/2006/main" name="1_HILTI Master 16:9">
  <a:themeElements>
    <a:clrScheme name="Hilti_Colors">
      <a:dk1>
        <a:sysClr val="windowText" lastClr="000000"/>
      </a:dk1>
      <a:lt1>
        <a:sysClr val="window" lastClr="FFFFFF"/>
      </a:lt1>
      <a:dk2>
        <a:srgbClr val="887F6E"/>
      </a:dk2>
      <a:lt2>
        <a:srgbClr val="D7CEBD"/>
      </a:lt2>
      <a:accent1>
        <a:srgbClr val="D2051E"/>
      </a:accent1>
      <a:accent2>
        <a:srgbClr val="D7CEBD"/>
      </a:accent2>
      <a:accent3>
        <a:srgbClr val="887F6E"/>
      </a:accent3>
      <a:accent4>
        <a:srgbClr val="524F53"/>
      </a:accent4>
      <a:accent5>
        <a:srgbClr val="671A3D"/>
      </a:accent5>
      <a:accent6>
        <a:srgbClr val="D7CEBD"/>
      </a:accent6>
      <a:hlink>
        <a:srgbClr val="000000"/>
      </a:hlink>
      <a:folHlink>
        <a:srgbClr val="000000"/>
      </a:folHlink>
    </a:clrScheme>
    <a:fontScheme name="Hilti">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rtl="0" eaLnBrk="1" fontAlgn="auto" hangingPunct="1">
          <a:lnSpc>
            <a:spcPct val="100000"/>
          </a:lnSpc>
          <a:spcBef>
            <a:spcPts val="0"/>
          </a:spcBef>
          <a:spcAft>
            <a:spcPts val="0"/>
          </a:spcAft>
          <a:defRPr sz="1600" b="0" i="0" u="none" baseline="0" dirty="0" smtClean="0">
            <a:solidFill>
              <a:srgbClr val="000000"/>
            </a:solidFill>
            <a:latin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wrap="square" rtlCol="0">
        <a:spAutoFit/>
      </a:bodyPr>
      <a:lstStyle>
        <a:defPPr marL="241200" indent="-241200" algn="l" rtl="0" eaLnBrk="1" fontAlgn="auto" hangingPunct="1">
          <a:lnSpc>
            <a:spcPct val="107000"/>
          </a:lnSpc>
          <a:spcBef>
            <a:spcPts val="1000"/>
          </a:spcBef>
          <a:spcAft>
            <a:spcPts val="0"/>
          </a:spcAft>
          <a:buClr>
            <a:schemeClr val="accent4">
              <a:lumMod val="60000"/>
              <a:lumOff val="40000"/>
            </a:schemeClr>
          </a:buClr>
          <a:buFont typeface="Arial" panose="020B0604020202020204" pitchFamily="34" charset="0"/>
          <a:buChar char="•"/>
          <a:defRPr sz="1800" b="0" i="0" u="none" baseline="0" dirty="0" smtClean="0">
            <a:solidFill>
              <a:srgbClr val="000000"/>
            </a:solidFill>
            <a:latin typeface="Arial" panose="020B0604020202020204" pitchFamily="34" charset="0"/>
          </a:defRPr>
        </a:defPPr>
      </a:lstStyle>
    </a:txDef>
  </a:objectDefaults>
  <a:extraClrSchemeLst/>
  <a:extLst>
    <a:ext uri="{05A4C25C-085E-4340-85A3-A5531E510DB2}">
      <thm15:themeFamily xmlns:thm15="http://schemas.microsoft.com/office/thememl/2012/main" name="Presentation8" id="{DDC76ED3-93A6-4217-8DD6-3A69CC79585C}" vid="{E65A49D9-A87E-465D-8B2E-B888F3E1B483}"/>
    </a:ext>
  </a:extLst>
</a:theme>
</file>

<file path=ppt/theme/theme2.xml><?xml version="1.0" encoding="utf-8"?>
<a:theme xmlns:a="http://schemas.openxmlformats.org/drawingml/2006/main" name="Larissa">
  <a:themeElements>
    <a:clrScheme name="Benutzerdefiniert 65">
      <a:dk1>
        <a:sysClr val="windowText" lastClr="000000"/>
      </a:dk1>
      <a:lt1>
        <a:sysClr val="window" lastClr="FFFFFF"/>
      </a:lt1>
      <a:dk2>
        <a:srgbClr val="005F96"/>
      </a:dk2>
      <a:lt2>
        <a:srgbClr val="4BACC6"/>
      </a:lt2>
      <a:accent1>
        <a:srgbClr val="D2051E"/>
      </a:accent1>
      <a:accent2>
        <a:srgbClr val="D7CEBD"/>
      </a:accent2>
      <a:accent3>
        <a:srgbClr val="887F6E"/>
      </a:accent3>
      <a:accent4>
        <a:srgbClr val="524F53"/>
      </a:accent4>
      <a:accent5>
        <a:srgbClr val="671A3D"/>
      </a:accent5>
      <a:accent6>
        <a:srgbClr val="E9730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Benutzerdefiniert 65">
      <a:dk1>
        <a:sysClr val="windowText" lastClr="000000"/>
      </a:dk1>
      <a:lt1>
        <a:sysClr val="window" lastClr="FFFFFF"/>
      </a:lt1>
      <a:dk2>
        <a:srgbClr val="005F96"/>
      </a:dk2>
      <a:lt2>
        <a:srgbClr val="4BACC6"/>
      </a:lt2>
      <a:accent1>
        <a:srgbClr val="D2051E"/>
      </a:accent1>
      <a:accent2>
        <a:srgbClr val="D7CEBD"/>
      </a:accent2>
      <a:accent3>
        <a:srgbClr val="887F6E"/>
      </a:accent3>
      <a:accent4>
        <a:srgbClr val="524F53"/>
      </a:accent4>
      <a:accent5>
        <a:srgbClr val="671A3D"/>
      </a:accent5>
      <a:accent6>
        <a:srgbClr val="E9730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CD4B3A4B28F14C8C8DC152B2B09F47" ma:contentTypeVersion="13" ma:contentTypeDescription="Create a new document." ma:contentTypeScope="" ma:versionID="a0504f6524dd0d8e34b87ffc9d0e9286">
  <xsd:schema xmlns:xsd="http://www.w3.org/2001/XMLSchema" xmlns:xs="http://www.w3.org/2001/XMLSchema" xmlns:p="http://schemas.microsoft.com/office/2006/metadata/properties" xmlns:ns3="e24d9f96-a33f-4026-b3a4-f640d731813e" xmlns:ns4="c6037403-ae31-4615-8c01-f1bcbd9b6364" targetNamespace="http://schemas.microsoft.com/office/2006/metadata/properties" ma:root="true" ma:fieldsID="134290d205b39b6ef89ea2f9ed8875c3" ns3:_="" ns4:_="">
    <xsd:import namespace="e24d9f96-a33f-4026-b3a4-f640d731813e"/>
    <xsd:import namespace="c6037403-ae31-4615-8c01-f1bcbd9b636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4d9f96-a33f-4026-b3a4-f640d73181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037403-ae31-4615-8c01-f1bcbd9b63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Application xmlns="http://www.sap.com/cof/powerpoint/application">
  <Version>2</Version>
  <Revision>2.4.3.69601</Revision>
</Application>
</file>

<file path=customXml/item5.xml><?xml version="1.0" encoding="utf-8"?>
<Application xmlns="http://www.sap.com/cof/ao/powerpoint/application">
  <com.sap.ip.bi.pioneer>
    <Version>4</Version>
    <AAO_Revision>2.4.3.69601</AAO_Revision>
    <RefreshOnOpen>False</RefreshOnOpen>
    <PlanningModeSetToChangeMode>True</PlanningModeSetToChangeMode>
    <Cleaned>False</Cleaned>
    <ForcePromptOnInitialRefresh>False</ForcePromptOnInitialRefresh>
    <StorePromptsInDocument>True</StorePromptsInDocument>
    <MergeVariables>False</MergeVariables>
    <WorkingMode>Local</WorkingMode>
    <RefreshPlanningObjectsOnRefreshAll>True</RefreshPlanningObjectsOnRefreshAll>
    <Items/>
  </com.sap.ip.bi.pioneer>
</Application>
</file>

<file path=customXml/itemProps1.xml><?xml version="1.0" encoding="utf-8"?>
<ds:datastoreItem xmlns:ds="http://schemas.openxmlformats.org/officeDocument/2006/customXml" ds:itemID="{54A6DE80-59C7-4359-8F22-AE7F030F3EB9}">
  <ds:schemaRefs>
    <ds:schemaRef ds:uri="http://schemas.microsoft.com/sharepoint/v3/contenttype/forms"/>
  </ds:schemaRefs>
</ds:datastoreItem>
</file>

<file path=customXml/itemProps2.xml><?xml version="1.0" encoding="utf-8"?>
<ds:datastoreItem xmlns:ds="http://schemas.openxmlformats.org/officeDocument/2006/customXml" ds:itemID="{76495F5D-79C7-4E59-B672-98D0D52E522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7F45DC5-068D-4DB9-9D3D-5F8877B280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4d9f96-a33f-4026-b3a4-f640d731813e"/>
    <ds:schemaRef ds:uri="c6037403-ae31-4615-8c01-f1bcbd9b63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7DA0CA42-3C72-4079-B88C-93C3D8149EAC}">
  <ds:schemaRefs>
    <ds:schemaRef ds:uri="http://www.sap.com/cof/powerpoint/application"/>
  </ds:schemaRefs>
</ds:datastoreItem>
</file>

<file path=customXml/itemProps5.xml><?xml version="1.0" encoding="utf-8"?>
<ds:datastoreItem xmlns:ds="http://schemas.openxmlformats.org/officeDocument/2006/customXml" ds:itemID="{9E2F0B90-54A7-496F-BE50-D52AA718A57A}">
  <ds:schemaRefs>
    <ds:schemaRef ds:uri="http://www.sap.com/cof/ao/powerpoint/application"/>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476</Words>
  <Application>Microsoft Office PowerPoint</Application>
  <PresentationFormat>Benutzerdefiniert</PresentationFormat>
  <Paragraphs>82</Paragraphs>
  <Slides>4</Slides>
  <Notes>0</Notes>
  <HiddenSlides>0</HiddenSlides>
  <MMClips>0</MMClips>
  <ScaleCrop>false</ScaleCrop>
  <HeadingPairs>
    <vt:vector size="8" baseType="variant">
      <vt:variant>
        <vt:lpstr>Verwendete Schriftarten</vt:lpstr>
      </vt:variant>
      <vt:variant>
        <vt:i4>1</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7" baseType="lpstr">
      <vt:lpstr>Arial</vt:lpstr>
      <vt:lpstr>1_HILTI Master 16:9</vt:lpstr>
      <vt:lpstr>think-cell Slide</vt:lpstr>
      <vt:lpstr>shipping Instructions for lithium batteries</vt:lpstr>
      <vt:lpstr>Lithium ion Batteries &lt; 100 W/h</vt:lpstr>
      <vt:lpstr>Lithium ion Batteries &gt;=100 W/h</vt:lpstr>
      <vt:lpstr>Lithium metal batteries within gx tools</vt:lpstr>
    </vt:vector>
  </TitlesOfParts>
  <Company>Hilti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Saby, Juan-Pablo</dc:creator>
  <cp:lastModifiedBy>Tobler, Stefan</cp:lastModifiedBy>
  <cp:revision>56</cp:revision>
  <cp:lastPrinted>2016-11-23T08:25:33Z</cp:lastPrinted>
  <dcterms:created xsi:type="dcterms:W3CDTF">2018-12-14T08:50:03Z</dcterms:created>
  <dcterms:modified xsi:type="dcterms:W3CDTF">2022-08-18T07:24:39Z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0x01010036CD4B3A4B28F14C8C8DC152B2B09F47</vt:lpwstr>
  </property>
</Properties>
</file>